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Futura Display" panose="020B0604020202020204" charset="0"/>
      <p:regular r:id="rId20"/>
    </p:embeddedFont>
    <p:embeddedFont>
      <p:font typeface="Times New Roman Bold"/>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svg"/></Relationships>
</file>

<file path=ppt/slides/_rels/slide1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8.jpe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69.jpeg"/><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sv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jpe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6.jpe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jpe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1295400" y="-2466575"/>
            <a:ext cx="26336625" cy="14811375"/>
          </a:xfrm>
          <a:custGeom>
            <a:avLst/>
            <a:gdLst/>
            <a:ahLst/>
            <a:cxnLst/>
            <a:rect l="l" t="t" r="r" b="b"/>
            <a:pathLst>
              <a:path w="26336625" h="14811375">
                <a:moveTo>
                  <a:pt x="0" y="0"/>
                </a:moveTo>
                <a:lnTo>
                  <a:pt x="26336625" y="0"/>
                </a:lnTo>
                <a:lnTo>
                  <a:pt x="26336625" y="14811375"/>
                </a:lnTo>
                <a:lnTo>
                  <a:pt x="0" y="14811375"/>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15318743" y="271015"/>
            <a:ext cx="1943100" cy="2047875"/>
          </a:xfrm>
          <a:custGeom>
            <a:avLst/>
            <a:gdLst/>
            <a:ahLst/>
            <a:cxnLst/>
            <a:rect l="l" t="t" r="r" b="b"/>
            <a:pathLst>
              <a:path w="1943100" h="2047875">
                <a:moveTo>
                  <a:pt x="0" y="0"/>
                </a:moveTo>
                <a:lnTo>
                  <a:pt x="1943100" y="0"/>
                </a:lnTo>
                <a:lnTo>
                  <a:pt x="1943100" y="2047875"/>
                </a:lnTo>
                <a:lnTo>
                  <a:pt x="0" y="2047875"/>
                </a:lnTo>
                <a:lnTo>
                  <a:pt x="0" y="0"/>
                </a:lnTo>
                <a:close/>
              </a:path>
            </a:pathLst>
          </a:custGeom>
          <a:blipFill>
            <a:blip r:embed="rId3"/>
            <a:stretch>
              <a:fillRect t="-18310" b="-3549"/>
            </a:stretch>
          </a:blipFill>
        </p:spPr>
        <p:txBody>
          <a:bodyPr/>
          <a:lstStyle/>
          <a:p>
            <a:endParaRPr lang="en-IN"/>
          </a:p>
        </p:txBody>
      </p:sp>
      <p:sp>
        <p:nvSpPr>
          <p:cNvPr id="4" name="Freeform 4"/>
          <p:cNvSpPr/>
          <p:nvPr/>
        </p:nvSpPr>
        <p:spPr>
          <a:xfrm>
            <a:off x="6179525" y="7808700"/>
            <a:ext cx="1276350" cy="1085850"/>
          </a:xfrm>
          <a:custGeom>
            <a:avLst/>
            <a:gdLst/>
            <a:ahLst/>
            <a:cxnLst/>
            <a:rect l="l" t="t" r="r" b="b"/>
            <a:pathLst>
              <a:path w="1276350" h="1085850">
                <a:moveTo>
                  <a:pt x="0" y="0"/>
                </a:moveTo>
                <a:lnTo>
                  <a:pt x="1276350" y="0"/>
                </a:lnTo>
                <a:lnTo>
                  <a:pt x="1276350" y="1085850"/>
                </a:lnTo>
                <a:lnTo>
                  <a:pt x="0" y="1085850"/>
                </a:lnTo>
                <a:lnTo>
                  <a:pt x="0" y="0"/>
                </a:lnTo>
                <a:close/>
              </a:path>
            </a:pathLst>
          </a:custGeom>
          <a:blipFill>
            <a:blip r:embed="rId4"/>
            <a:stretch>
              <a:fillRect/>
            </a:stretch>
          </a:blipFill>
        </p:spPr>
        <p:txBody>
          <a:bodyPr/>
          <a:lstStyle/>
          <a:p>
            <a:endParaRPr lang="en-IN"/>
          </a:p>
        </p:txBody>
      </p:sp>
      <p:sp>
        <p:nvSpPr>
          <p:cNvPr id="5" name="Freeform 5"/>
          <p:cNvSpPr/>
          <p:nvPr/>
        </p:nvSpPr>
        <p:spPr>
          <a:xfrm>
            <a:off x="13713466" y="3993271"/>
            <a:ext cx="4391025" cy="6293729"/>
          </a:xfrm>
          <a:custGeom>
            <a:avLst/>
            <a:gdLst/>
            <a:ahLst/>
            <a:cxnLst/>
            <a:rect l="l" t="t" r="r" b="b"/>
            <a:pathLst>
              <a:path w="4391025" h="6293729">
                <a:moveTo>
                  <a:pt x="0" y="0"/>
                </a:moveTo>
                <a:lnTo>
                  <a:pt x="4391025" y="0"/>
                </a:lnTo>
                <a:lnTo>
                  <a:pt x="4391025" y="6293729"/>
                </a:lnTo>
                <a:lnTo>
                  <a:pt x="0" y="6293729"/>
                </a:lnTo>
                <a:lnTo>
                  <a:pt x="0" y="0"/>
                </a:lnTo>
                <a:close/>
              </a:path>
            </a:pathLst>
          </a:custGeom>
          <a:blipFill>
            <a:blip r:embed="rId5"/>
            <a:stretch>
              <a:fillRect b="-2155"/>
            </a:stretch>
          </a:blipFill>
        </p:spPr>
        <p:txBody>
          <a:bodyPr/>
          <a:lstStyle/>
          <a:p>
            <a:endParaRPr lang="en-IN"/>
          </a:p>
        </p:txBody>
      </p:sp>
      <p:sp>
        <p:nvSpPr>
          <p:cNvPr id="6" name="Freeform 6"/>
          <p:cNvSpPr/>
          <p:nvPr/>
        </p:nvSpPr>
        <p:spPr>
          <a:xfrm>
            <a:off x="7942912" y="529443"/>
            <a:ext cx="1402241" cy="1531018"/>
          </a:xfrm>
          <a:custGeom>
            <a:avLst/>
            <a:gdLst/>
            <a:ahLst/>
            <a:cxnLst/>
            <a:rect l="l" t="t" r="r" b="b"/>
            <a:pathLst>
              <a:path w="1402241" h="1531018">
                <a:moveTo>
                  <a:pt x="0" y="0"/>
                </a:moveTo>
                <a:lnTo>
                  <a:pt x="1402241" y="0"/>
                </a:lnTo>
                <a:lnTo>
                  <a:pt x="1402241" y="1531018"/>
                </a:lnTo>
                <a:lnTo>
                  <a:pt x="0" y="1531018"/>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3156290" y="9185081"/>
            <a:ext cx="7472915" cy="629888"/>
          </a:xfrm>
          <a:prstGeom prst="rect">
            <a:avLst/>
          </a:prstGeom>
        </p:spPr>
        <p:txBody>
          <a:bodyPr lIns="0" tIns="0" rIns="0" bIns="0" rtlCol="0" anchor="t">
            <a:spAutoFit/>
          </a:bodyPr>
          <a:lstStyle/>
          <a:p>
            <a:pPr algn="l">
              <a:lnSpc>
                <a:spcPts val="4759"/>
              </a:lnSpc>
            </a:pPr>
            <a:r>
              <a:rPr lang="en-US" sz="3399" b="1">
                <a:solidFill>
                  <a:srgbClr val="FFFFFF"/>
                </a:solidFill>
                <a:latin typeface="Times New Roman Bold"/>
                <a:ea typeface="Times New Roman Bold"/>
                <a:cs typeface="Times New Roman Bold"/>
                <a:sym typeface="Times New Roman Bold"/>
              </a:rPr>
              <a:t>Win Informatics Network, Kalyan 35116</a:t>
            </a:r>
          </a:p>
        </p:txBody>
      </p:sp>
      <p:sp>
        <p:nvSpPr>
          <p:cNvPr id="8" name="TextBox 8"/>
          <p:cNvSpPr txBox="1"/>
          <p:nvPr/>
        </p:nvSpPr>
        <p:spPr>
          <a:xfrm>
            <a:off x="1348321" y="2310565"/>
            <a:ext cx="15903207" cy="629888"/>
          </a:xfrm>
          <a:prstGeom prst="rect">
            <a:avLst/>
          </a:prstGeom>
        </p:spPr>
        <p:txBody>
          <a:bodyPr lIns="0" tIns="0" rIns="0" bIns="0" rtlCol="0" anchor="t">
            <a:spAutoFit/>
          </a:bodyPr>
          <a:lstStyle/>
          <a:p>
            <a:pPr algn="l">
              <a:lnSpc>
                <a:spcPts val="4759"/>
              </a:lnSpc>
            </a:pPr>
            <a:r>
              <a:rPr lang="en-US" sz="3399" b="1">
                <a:solidFill>
                  <a:srgbClr val="FFFFFF"/>
                </a:solidFill>
                <a:latin typeface="Times New Roman Bold"/>
                <a:ea typeface="Times New Roman Bold"/>
                <a:cs typeface="Times New Roman Bold"/>
                <a:sym typeface="Times New Roman Bold"/>
              </a:rPr>
              <a:t>YASHWANTRAO CHAVAN MAHARASHTRA OPEN UNIVERSITY, NASHIK.</a:t>
            </a:r>
          </a:p>
        </p:txBody>
      </p:sp>
      <p:sp>
        <p:nvSpPr>
          <p:cNvPr id="9" name="TextBox 9"/>
          <p:cNvSpPr txBox="1"/>
          <p:nvPr/>
        </p:nvSpPr>
        <p:spPr>
          <a:xfrm>
            <a:off x="3730952" y="3381072"/>
            <a:ext cx="7629087" cy="1000082"/>
          </a:xfrm>
          <a:prstGeom prst="rect">
            <a:avLst/>
          </a:prstGeom>
        </p:spPr>
        <p:txBody>
          <a:bodyPr lIns="0" tIns="0" rIns="0" bIns="0" rtlCol="0" anchor="t">
            <a:spAutoFit/>
          </a:bodyPr>
          <a:lstStyle/>
          <a:p>
            <a:pPr algn="l">
              <a:lnSpc>
                <a:spcPts val="8500"/>
              </a:lnSpc>
            </a:pPr>
            <a:r>
              <a:rPr lang="en-US" sz="6072" b="1" dirty="0">
                <a:solidFill>
                  <a:srgbClr val="FFFFFF"/>
                </a:solidFill>
                <a:latin typeface="Times New Roman Bold"/>
                <a:ea typeface="Times New Roman Bold"/>
                <a:cs typeface="Times New Roman Bold"/>
                <a:sym typeface="Times New Roman Bold"/>
              </a:rPr>
              <a:t>TATTOO VERSE</a:t>
            </a:r>
          </a:p>
        </p:txBody>
      </p:sp>
      <p:sp>
        <p:nvSpPr>
          <p:cNvPr id="10" name="TextBox 10"/>
          <p:cNvSpPr txBox="1"/>
          <p:nvPr/>
        </p:nvSpPr>
        <p:spPr>
          <a:xfrm>
            <a:off x="6595558" y="4939113"/>
            <a:ext cx="456762" cy="725395"/>
          </a:xfrm>
          <a:prstGeom prst="rect">
            <a:avLst/>
          </a:prstGeom>
        </p:spPr>
        <p:txBody>
          <a:bodyPr lIns="0" tIns="0" rIns="0" bIns="0" rtlCol="0" anchor="t">
            <a:spAutoFit/>
          </a:bodyPr>
          <a:lstStyle/>
          <a:p>
            <a:pPr algn="l">
              <a:lnSpc>
                <a:spcPts val="6221"/>
              </a:lnSpc>
            </a:pPr>
            <a:r>
              <a:rPr lang="en-US" sz="2488" b="1">
                <a:solidFill>
                  <a:srgbClr val="FFFFFF"/>
                </a:solidFill>
                <a:latin typeface="Times New Roman Bold"/>
                <a:ea typeface="Times New Roman Bold"/>
                <a:cs typeface="Times New Roman Bold"/>
                <a:sym typeface="Times New Roman Bold"/>
              </a:rPr>
              <a:t>By </a:t>
            </a:r>
          </a:p>
        </p:txBody>
      </p:sp>
      <p:sp>
        <p:nvSpPr>
          <p:cNvPr id="11" name="TextBox 11"/>
          <p:cNvSpPr txBox="1"/>
          <p:nvPr/>
        </p:nvSpPr>
        <p:spPr>
          <a:xfrm>
            <a:off x="2633596" y="5815413"/>
            <a:ext cx="8726443" cy="1154020"/>
          </a:xfrm>
          <a:prstGeom prst="rect">
            <a:avLst/>
          </a:prstGeom>
        </p:spPr>
        <p:txBody>
          <a:bodyPr lIns="0" tIns="0" rIns="0" bIns="0" rtlCol="0" anchor="t">
            <a:spAutoFit/>
          </a:bodyPr>
          <a:lstStyle/>
          <a:p>
            <a:pPr algn="ctr">
              <a:lnSpc>
                <a:spcPts val="6221"/>
              </a:lnSpc>
            </a:pPr>
            <a:r>
              <a:rPr lang="en-US" sz="2488" b="1" dirty="0">
                <a:solidFill>
                  <a:srgbClr val="FFFFFF"/>
                </a:solidFill>
                <a:latin typeface="Times New Roman Bold"/>
                <a:ea typeface="Times New Roman Bold"/>
                <a:cs typeface="Times New Roman Bold"/>
                <a:sym typeface="Times New Roman Bold"/>
              </a:rPr>
              <a:t>OMKAR YUVRAJ MHASKAR (PRN No: 2022017001363414)</a:t>
            </a:r>
          </a:p>
          <a:p>
            <a:pPr algn="ctr">
              <a:lnSpc>
                <a:spcPts val="1244"/>
              </a:lnSpc>
            </a:pPr>
            <a:r>
              <a:rPr lang="en-US" sz="2488" b="1" dirty="0">
                <a:solidFill>
                  <a:srgbClr val="FFFFFF"/>
                </a:solidFill>
                <a:latin typeface="Times New Roman Bold"/>
                <a:ea typeface="Times New Roman Bold"/>
                <a:cs typeface="Times New Roman Bold"/>
                <a:sym typeface="Times New Roman Bold"/>
              </a:rPr>
              <a:t>SAGAR RAVI KOTA (PRN No: 2022017001363437)</a:t>
            </a:r>
          </a:p>
        </p:txBody>
      </p:sp>
      <p:sp>
        <p:nvSpPr>
          <p:cNvPr id="12" name="TextBox 11">
            <a:extLst>
              <a:ext uri="{FF2B5EF4-FFF2-40B4-BE49-F238E27FC236}">
                <a16:creationId xmlns:a16="http://schemas.microsoft.com/office/drawing/2014/main" id="{AEB810D0-A09A-C435-E818-A80BEA2FF465}"/>
              </a:ext>
            </a:extLst>
          </p:cNvPr>
          <p:cNvSpPr txBox="1"/>
          <p:nvPr/>
        </p:nvSpPr>
        <p:spPr>
          <a:xfrm>
            <a:off x="3667093" y="4501555"/>
            <a:ext cx="6451307" cy="523220"/>
          </a:xfrm>
          <a:prstGeom prst="rect">
            <a:avLst/>
          </a:prstGeom>
          <a:noFill/>
        </p:spPr>
        <p:txBody>
          <a:bodyPr wrap="square" rtlCol="0">
            <a:spAutoFit/>
          </a:bodyPr>
          <a:lstStyle/>
          <a:p>
            <a:r>
              <a:rPr lang="en-US" sz="2800" b="1" spc="50" dirty="0">
                <a:ln w="0"/>
                <a:solidFill>
                  <a:schemeClr val="bg2"/>
                </a:solidFill>
                <a:effectLst>
                  <a:innerShdw blurRad="63500" dist="50800" dir="13500000">
                    <a:srgbClr val="000000">
                      <a:alpha val="50000"/>
                    </a:srgbClr>
                  </a:innerShdw>
                </a:effectLst>
              </a:rPr>
              <a:t>(Tattoo Artist Booking </a:t>
            </a:r>
            <a:r>
              <a:rPr lang="en-US" sz="2800" b="1" spc="50">
                <a:ln w="0"/>
                <a:solidFill>
                  <a:schemeClr val="bg2"/>
                </a:solidFill>
                <a:effectLst>
                  <a:innerShdw blurRad="63500" dist="50800" dir="13500000">
                    <a:srgbClr val="000000">
                      <a:alpha val="50000"/>
                    </a:srgbClr>
                  </a:innerShdw>
                </a:effectLst>
              </a:rPr>
              <a:t>Web Application)</a:t>
            </a:r>
            <a:endParaRPr lang="en-IN" sz="28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273015" y="414357"/>
            <a:ext cx="5346697" cy="1449543"/>
          </a:xfrm>
          <a:custGeom>
            <a:avLst/>
            <a:gdLst/>
            <a:ahLst/>
            <a:cxnLst/>
            <a:rect l="l" t="t" r="r" b="b"/>
            <a:pathLst>
              <a:path w="5346697" h="1449543">
                <a:moveTo>
                  <a:pt x="0" y="0"/>
                </a:moveTo>
                <a:lnTo>
                  <a:pt x="5346697" y="0"/>
                </a:lnTo>
                <a:lnTo>
                  <a:pt x="5346697" y="1449543"/>
                </a:lnTo>
                <a:lnTo>
                  <a:pt x="0" y="1449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3460507" y="2105173"/>
            <a:ext cx="11366987" cy="7580506"/>
          </a:xfrm>
          <a:custGeom>
            <a:avLst/>
            <a:gdLst/>
            <a:ahLst/>
            <a:cxnLst/>
            <a:rect l="l" t="t" r="r" b="b"/>
            <a:pathLst>
              <a:path w="11366987" h="7580506">
                <a:moveTo>
                  <a:pt x="0" y="0"/>
                </a:moveTo>
                <a:lnTo>
                  <a:pt x="11366986" y="0"/>
                </a:lnTo>
                <a:lnTo>
                  <a:pt x="11366986" y="7580506"/>
                </a:lnTo>
                <a:lnTo>
                  <a:pt x="0" y="7580506"/>
                </a:lnTo>
                <a:lnTo>
                  <a:pt x="0" y="0"/>
                </a:lnTo>
                <a:close/>
              </a:path>
            </a:pathLst>
          </a:custGeom>
          <a:blipFill>
            <a:blip r:embed="rId5"/>
            <a:stretch>
              <a:fillRect l="-11945" t="-5135" r="-4667"/>
            </a:stretch>
          </a:blipFill>
        </p:spPr>
        <p:txBody>
          <a:bodyPr/>
          <a:lstStyle/>
          <a:p>
            <a:endParaRPr lang="en-IN"/>
          </a:p>
        </p:txBody>
      </p:sp>
      <p:sp>
        <p:nvSpPr>
          <p:cNvPr id="5" name="TextBox 5"/>
          <p:cNvSpPr txBox="1"/>
          <p:nvPr/>
        </p:nvSpPr>
        <p:spPr>
          <a:xfrm>
            <a:off x="754894" y="607790"/>
            <a:ext cx="4345429" cy="920677"/>
          </a:xfrm>
          <a:prstGeom prst="rect">
            <a:avLst/>
          </a:prstGeom>
        </p:spPr>
        <p:txBody>
          <a:bodyPr lIns="0" tIns="0" rIns="0" bIns="0" rtlCol="0" anchor="t">
            <a:spAutoFit/>
          </a:bodyPr>
          <a:lstStyle/>
          <a:p>
            <a:pPr algn="l">
              <a:lnSpc>
                <a:spcPts val="6999"/>
              </a:lnSpc>
            </a:pPr>
            <a:r>
              <a:rPr lang="en-US" sz="4999" b="1">
                <a:solidFill>
                  <a:srgbClr val="000000"/>
                </a:solidFill>
                <a:latin typeface="Times New Roman Bold"/>
                <a:ea typeface="Times New Roman Bold"/>
                <a:cs typeface="Times New Roman Bold"/>
                <a:sym typeface="Times New Roman Bold"/>
              </a:rPr>
              <a:t>ER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110328" y="-442122"/>
            <a:ext cx="19516725" cy="10972800"/>
          </a:xfrm>
          <a:custGeom>
            <a:avLst/>
            <a:gdLst/>
            <a:ahLst/>
            <a:cxnLst/>
            <a:rect l="l" t="t" r="r" b="b"/>
            <a:pathLst>
              <a:path w="19516725" h="10972800">
                <a:moveTo>
                  <a:pt x="0" y="0"/>
                </a:moveTo>
                <a:lnTo>
                  <a:pt x="19516725" y="0"/>
                </a:lnTo>
                <a:lnTo>
                  <a:pt x="19516725" y="10972800"/>
                </a:lnTo>
                <a:lnTo>
                  <a:pt x="0" y="10972800"/>
                </a:lnTo>
                <a:lnTo>
                  <a:pt x="0" y="0"/>
                </a:lnTo>
                <a:close/>
              </a:path>
            </a:pathLst>
          </a:custGeom>
          <a:blipFill>
            <a:blip r:embed="rId2"/>
            <a:stretch>
              <a:fillRect/>
            </a:stretch>
          </a:blipFill>
        </p:spPr>
        <p:txBody>
          <a:bodyPr/>
          <a:lstStyle/>
          <a:p>
            <a:endParaRPr lang="en-IN"/>
          </a:p>
        </p:txBody>
      </p:sp>
      <p:sp>
        <p:nvSpPr>
          <p:cNvPr id="3" name="Freeform 3"/>
          <p:cNvSpPr/>
          <p:nvPr/>
        </p:nvSpPr>
        <p:spPr>
          <a:xfrm>
            <a:off x="3495608" y="2274789"/>
            <a:ext cx="10706100" cy="7467600"/>
          </a:xfrm>
          <a:custGeom>
            <a:avLst/>
            <a:gdLst/>
            <a:ahLst/>
            <a:cxnLst/>
            <a:rect l="l" t="t" r="r" b="b"/>
            <a:pathLst>
              <a:path w="10706100" h="7467600">
                <a:moveTo>
                  <a:pt x="0" y="0"/>
                </a:moveTo>
                <a:lnTo>
                  <a:pt x="10706100" y="0"/>
                </a:lnTo>
                <a:lnTo>
                  <a:pt x="10706100" y="7467600"/>
                </a:lnTo>
                <a:lnTo>
                  <a:pt x="0" y="7467600"/>
                </a:lnTo>
                <a:lnTo>
                  <a:pt x="0" y="0"/>
                </a:lnTo>
                <a:close/>
              </a:path>
            </a:pathLst>
          </a:custGeom>
          <a:blipFill>
            <a:blip r:embed="rId3"/>
            <a:stretch>
              <a:fillRect l="-577" t="-2041" r="-45" b="-509"/>
            </a:stretch>
          </a:blipFill>
        </p:spPr>
        <p:txBody>
          <a:bodyPr/>
          <a:lstStyle/>
          <a:p>
            <a:endParaRPr lang="en-IN"/>
          </a:p>
        </p:txBody>
      </p:sp>
      <p:sp>
        <p:nvSpPr>
          <p:cNvPr id="4" name="Freeform 4"/>
          <p:cNvSpPr/>
          <p:nvPr/>
        </p:nvSpPr>
        <p:spPr>
          <a:xfrm>
            <a:off x="57236" y="153505"/>
            <a:ext cx="7442197" cy="1982210"/>
          </a:xfrm>
          <a:custGeom>
            <a:avLst/>
            <a:gdLst/>
            <a:ahLst/>
            <a:cxnLst/>
            <a:rect l="l" t="t" r="r" b="b"/>
            <a:pathLst>
              <a:path w="7442197" h="1982210">
                <a:moveTo>
                  <a:pt x="0" y="0"/>
                </a:moveTo>
                <a:lnTo>
                  <a:pt x="7442197" y="0"/>
                </a:lnTo>
                <a:lnTo>
                  <a:pt x="7442197" y="1982210"/>
                </a:lnTo>
                <a:lnTo>
                  <a:pt x="0" y="1982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348710" y="626840"/>
            <a:ext cx="6856162" cy="920677"/>
          </a:xfrm>
          <a:prstGeom prst="rect">
            <a:avLst/>
          </a:prstGeom>
        </p:spPr>
        <p:txBody>
          <a:bodyPr lIns="0" tIns="0" rIns="0" bIns="0" rtlCol="0" anchor="t">
            <a:spAutoFit/>
          </a:bodyPr>
          <a:lstStyle/>
          <a:p>
            <a:pPr algn="l">
              <a:lnSpc>
                <a:spcPts val="6999"/>
              </a:lnSpc>
            </a:pPr>
            <a:r>
              <a:rPr lang="en-US" sz="4999" b="1">
                <a:solidFill>
                  <a:srgbClr val="000000"/>
                </a:solidFill>
                <a:latin typeface="Times New Roman Bold"/>
                <a:ea typeface="Times New Roman Bold"/>
                <a:cs typeface="Times New Roman Bold"/>
                <a:sym typeface="Times New Roman Bold"/>
              </a:rPr>
              <a:t>WATERFALL 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2733744" y="2379154"/>
            <a:ext cx="4333875" cy="7534275"/>
          </a:xfrm>
          <a:custGeom>
            <a:avLst/>
            <a:gdLst/>
            <a:ahLst/>
            <a:cxnLst/>
            <a:rect l="l" t="t" r="r" b="b"/>
            <a:pathLst>
              <a:path w="4333875" h="7534275">
                <a:moveTo>
                  <a:pt x="0" y="0"/>
                </a:moveTo>
                <a:lnTo>
                  <a:pt x="4333875" y="0"/>
                </a:lnTo>
                <a:lnTo>
                  <a:pt x="4333875" y="7534276"/>
                </a:lnTo>
                <a:lnTo>
                  <a:pt x="0" y="7534276"/>
                </a:lnTo>
                <a:lnTo>
                  <a:pt x="0" y="0"/>
                </a:lnTo>
                <a:close/>
              </a:path>
            </a:pathLst>
          </a:custGeom>
          <a:blipFill>
            <a:blip r:embed="rId3"/>
            <a:stretch>
              <a:fillRect l="-15243" r="-15306"/>
            </a:stretch>
          </a:blipFill>
        </p:spPr>
        <p:txBody>
          <a:bodyPr/>
          <a:lstStyle/>
          <a:p>
            <a:endParaRPr lang="en-IN"/>
          </a:p>
        </p:txBody>
      </p:sp>
      <p:grpSp>
        <p:nvGrpSpPr>
          <p:cNvPr id="4" name="Group 4"/>
          <p:cNvGrpSpPr/>
          <p:nvPr/>
        </p:nvGrpSpPr>
        <p:grpSpPr>
          <a:xfrm>
            <a:off x="13281574" y="2659771"/>
            <a:ext cx="3238500" cy="6970195"/>
            <a:chOff x="0" y="0"/>
            <a:chExt cx="4318000" cy="9293593"/>
          </a:xfrm>
        </p:grpSpPr>
        <p:sp>
          <p:nvSpPr>
            <p:cNvPr id="5" name="Freeform 5"/>
            <p:cNvSpPr/>
            <p:nvPr/>
          </p:nvSpPr>
          <p:spPr>
            <a:xfrm>
              <a:off x="0" y="0"/>
              <a:ext cx="4318000" cy="9293606"/>
            </a:xfrm>
            <a:custGeom>
              <a:avLst/>
              <a:gdLst/>
              <a:ahLst/>
              <a:cxnLst/>
              <a:rect l="l" t="t" r="r" b="b"/>
              <a:pathLst>
                <a:path w="4318000" h="9293606">
                  <a:moveTo>
                    <a:pt x="660400" y="0"/>
                  </a:moveTo>
                  <a:cubicBezTo>
                    <a:pt x="295656" y="0"/>
                    <a:pt x="0" y="295656"/>
                    <a:pt x="0" y="660400"/>
                  </a:cubicBezTo>
                  <a:lnTo>
                    <a:pt x="0" y="8633206"/>
                  </a:lnTo>
                  <a:cubicBezTo>
                    <a:pt x="0" y="8997950"/>
                    <a:pt x="295656" y="9293606"/>
                    <a:pt x="660400" y="9293606"/>
                  </a:cubicBezTo>
                  <a:lnTo>
                    <a:pt x="3661029" y="9293606"/>
                  </a:lnTo>
                  <a:cubicBezTo>
                    <a:pt x="4002786" y="9293606"/>
                    <a:pt x="4283964" y="9034018"/>
                    <a:pt x="4318000" y="8701278"/>
                  </a:cubicBezTo>
                  <a:lnTo>
                    <a:pt x="4318000" y="592328"/>
                  </a:lnTo>
                  <a:cubicBezTo>
                    <a:pt x="4283964" y="259588"/>
                    <a:pt x="4002786" y="0"/>
                    <a:pt x="3661029" y="0"/>
                  </a:cubicBezTo>
                  <a:close/>
                </a:path>
              </a:pathLst>
            </a:custGeom>
            <a:blipFill>
              <a:blip r:embed="rId4"/>
              <a:stretch>
                <a:fillRect l="-3416" r="-3416"/>
              </a:stretch>
            </a:blipFill>
          </p:spPr>
          <p:txBody>
            <a:bodyPr/>
            <a:lstStyle/>
            <a:p>
              <a:endParaRPr lang="en-IN"/>
            </a:p>
          </p:txBody>
        </p:sp>
      </p:grpSp>
      <p:sp>
        <p:nvSpPr>
          <p:cNvPr id="6" name="Freeform 6"/>
          <p:cNvSpPr/>
          <p:nvPr/>
        </p:nvSpPr>
        <p:spPr>
          <a:xfrm>
            <a:off x="810473" y="2596934"/>
            <a:ext cx="9213847" cy="7753569"/>
          </a:xfrm>
          <a:custGeom>
            <a:avLst/>
            <a:gdLst/>
            <a:ahLst/>
            <a:cxnLst/>
            <a:rect l="l" t="t" r="r" b="b"/>
            <a:pathLst>
              <a:path w="9213847" h="7753569">
                <a:moveTo>
                  <a:pt x="0" y="0"/>
                </a:moveTo>
                <a:lnTo>
                  <a:pt x="9213847" y="0"/>
                </a:lnTo>
                <a:lnTo>
                  <a:pt x="9213847" y="7753569"/>
                </a:lnTo>
                <a:lnTo>
                  <a:pt x="0" y="7753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7" name="Group 7"/>
          <p:cNvGrpSpPr/>
          <p:nvPr/>
        </p:nvGrpSpPr>
        <p:grpSpPr>
          <a:xfrm>
            <a:off x="1028700" y="3044377"/>
            <a:ext cx="8659138" cy="5432574"/>
            <a:chOff x="0" y="0"/>
            <a:chExt cx="11437239" cy="7175500"/>
          </a:xfrm>
        </p:grpSpPr>
        <p:sp>
          <p:nvSpPr>
            <p:cNvPr id="8" name="Freeform 8"/>
            <p:cNvSpPr/>
            <p:nvPr/>
          </p:nvSpPr>
          <p:spPr>
            <a:xfrm>
              <a:off x="0" y="0"/>
              <a:ext cx="11437239" cy="7175500"/>
            </a:xfrm>
            <a:custGeom>
              <a:avLst/>
              <a:gdLst/>
              <a:ahLst/>
              <a:cxnLst/>
              <a:rect l="l" t="t" r="r" b="b"/>
              <a:pathLst>
                <a:path w="11437239" h="7175500">
                  <a:moveTo>
                    <a:pt x="468884" y="0"/>
                  </a:moveTo>
                  <a:cubicBezTo>
                    <a:pt x="209804" y="508"/>
                    <a:pt x="0" y="210693"/>
                    <a:pt x="0" y="469900"/>
                  </a:cubicBezTo>
                  <a:lnTo>
                    <a:pt x="0" y="6706362"/>
                  </a:lnTo>
                  <a:cubicBezTo>
                    <a:pt x="0" y="6957060"/>
                    <a:pt x="196342" y="7161911"/>
                    <a:pt x="443611" y="7175500"/>
                  </a:cubicBezTo>
                  <a:lnTo>
                    <a:pt x="10993628" y="7175500"/>
                  </a:lnTo>
                  <a:cubicBezTo>
                    <a:pt x="11240897" y="7161911"/>
                    <a:pt x="11437239" y="6957060"/>
                    <a:pt x="11437239" y="6706362"/>
                  </a:cubicBezTo>
                  <a:lnTo>
                    <a:pt x="11437239" y="469900"/>
                  </a:lnTo>
                  <a:cubicBezTo>
                    <a:pt x="11437239" y="210693"/>
                    <a:pt x="11227435" y="508"/>
                    <a:pt x="10968355" y="0"/>
                  </a:cubicBezTo>
                  <a:close/>
                </a:path>
              </a:pathLst>
            </a:custGeom>
            <a:blipFill>
              <a:blip r:embed="rId7"/>
              <a:stretch>
                <a:fillRect l="-13141" r="-14077"/>
              </a:stretch>
            </a:blipFill>
          </p:spPr>
          <p:txBody>
            <a:bodyPr/>
            <a:lstStyle/>
            <a:p>
              <a:endParaRPr lang="en-IN"/>
            </a:p>
          </p:txBody>
        </p:sp>
      </p:grpSp>
      <p:sp>
        <p:nvSpPr>
          <p:cNvPr id="9" name="Freeform 9"/>
          <p:cNvSpPr/>
          <p:nvPr/>
        </p:nvSpPr>
        <p:spPr>
          <a:xfrm>
            <a:off x="6493412" y="392468"/>
            <a:ext cx="5346697" cy="1449543"/>
          </a:xfrm>
          <a:custGeom>
            <a:avLst/>
            <a:gdLst/>
            <a:ahLst/>
            <a:cxnLst/>
            <a:rect l="l" t="t" r="r" b="b"/>
            <a:pathLst>
              <a:path w="5346697" h="1449543">
                <a:moveTo>
                  <a:pt x="0" y="0"/>
                </a:moveTo>
                <a:lnTo>
                  <a:pt x="5346696" y="0"/>
                </a:lnTo>
                <a:lnTo>
                  <a:pt x="5346696" y="1449543"/>
                </a:lnTo>
                <a:lnTo>
                  <a:pt x="0" y="1449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TextBox 10"/>
          <p:cNvSpPr txBox="1"/>
          <p:nvPr/>
        </p:nvSpPr>
        <p:spPr>
          <a:xfrm>
            <a:off x="7073560" y="626840"/>
            <a:ext cx="4223671" cy="920677"/>
          </a:xfrm>
          <a:prstGeom prst="rect">
            <a:avLst/>
          </a:prstGeom>
        </p:spPr>
        <p:txBody>
          <a:bodyPr lIns="0" tIns="0" rIns="0" bIns="0" rtlCol="0" anchor="t">
            <a:spAutoFit/>
          </a:bodyPr>
          <a:lstStyle/>
          <a:p>
            <a:pPr algn="l">
              <a:lnSpc>
                <a:spcPts val="6999"/>
              </a:lnSpc>
            </a:pPr>
            <a:r>
              <a:rPr lang="en-US" sz="4999" b="1">
                <a:solidFill>
                  <a:srgbClr val="000000"/>
                </a:solidFill>
                <a:latin typeface="Times New Roman Bold"/>
                <a:ea typeface="Times New Roman Bold"/>
                <a:cs typeface="Times New Roman Bold"/>
                <a:sym typeface="Times New Roman Bold"/>
              </a:rPr>
              <a:t>INTERFACES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2954798" y="2533345"/>
            <a:ext cx="12344400" cy="6943725"/>
          </a:xfrm>
          <a:custGeom>
            <a:avLst/>
            <a:gdLst/>
            <a:ahLst/>
            <a:cxnLst/>
            <a:rect l="l" t="t" r="r" b="b"/>
            <a:pathLst>
              <a:path w="12344400" h="6943725">
                <a:moveTo>
                  <a:pt x="0" y="0"/>
                </a:moveTo>
                <a:lnTo>
                  <a:pt x="12344400" y="0"/>
                </a:lnTo>
                <a:lnTo>
                  <a:pt x="12344400" y="6943725"/>
                </a:lnTo>
                <a:lnTo>
                  <a:pt x="0" y="6943725"/>
                </a:lnTo>
                <a:lnTo>
                  <a:pt x="0" y="0"/>
                </a:lnTo>
                <a:close/>
              </a:path>
            </a:pathLst>
          </a:custGeom>
          <a:blipFill>
            <a:blip r:embed="rId3"/>
            <a:stretch>
              <a:fillRect l="-884" r="-890"/>
            </a:stretch>
          </a:blipFill>
        </p:spPr>
        <p:txBody>
          <a:bodyPr/>
          <a:lstStyle/>
          <a:p>
            <a:endParaRPr lang="en-IN"/>
          </a:p>
        </p:txBody>
      </p:sp>
      <p:sp>
        <p:nvSpPr>
          <p:cNvPr id="4" name="Freeform 4"/>
          <p:cNvSpPr/>
          <p:nvPr/>
        </p:nvSpPr>
        <p:spPr>
          <a:xfrm>
            <a:off x="5284841" y="114271"/>
            <a:ext cx="7947022" cy="2106006"/>
          </a:xfrm>
          <a:custGeom>
            <a:avLst/>
            <a:gdLst/>
            <a:ahLst/>
            <a:cxnLst/>
            <a:rect l="l" t="t" r="r" b="b"/>
            <a:pathLst>
              <a:path w="7947022" h="2106006">
                <a:moveTo>
                  <a:pt x="0" y="0"/>
                </a:moveTo>
                <a:lnTo>
                  <a:pt x="7947022" y="0"/>
                </a:lnTo>
                <a:lnTo>
                  <a:pt x="7947022" y="2106007"/>
                </a:lnTo>
                <a:lnTo>
                  <a:pt x="0" y="2106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6333639" y="433502"/>
            <a:ext cx="5849798" cy="1422625"/>
          </a:xfrm>
          <a:prstGeom prst="rect">
            <a:avLst/>
          </a:prstGeom>
        </p:spPr>
        <p:txBody>
          <a:bodyPr lIns="0" tIns="0" rIns="0" bIns="0" rtlCol="0" anchor="t">
            <a:spAutoFit/>
          </a:bodyPr>
          <a:lstStyle/>
          <a:p>
            <a:pPr algn="ctr">
              <a:lnSpc>
                <a:spcPts val="6999"/>
              </a:lnSpc>
            </a:pPr>
            <a:r>
              <a:rPr lang="en-US" sz="4999" b="1">
                <a:solidFill>
                  <a:srgbClr val="000000"/>
                </a:solidFill>
                <a:latin typeface="Times New Roman Bold"/>
                <a:ea typeface="Times New Roman Bold"/>
                <a:cs typeface="Times New Roman Bold"/>
                <a:sym typeface="Times New Roman Bold"/>
              </a:rPr>
              <a:t>SYSTEM TESTING</a:t>
            </a:r>
          </a:p>
          <a:p>
            <a:pPr algn="ctr">
              <a:lnSpc>
                <a:spcPts val="3359"/>
              </a:lnSpc>
            </a:pPr>
            <a:r>
              <a:rPr lang="en-US" sz="2400" spc="24">
                <a:solidFill>
                  <a:srgbClr val="000000"/>
                </a:solidFill>
                <a:latin typeface="Times New Roman"/>
                <a:ea typeface="Times New Roman"/>
                <a:cs typeface="Times New Roman"/>
                <a:sym typeface="Times New Roman"/>
              </a:rPr>
              <a:t>(UNIT TESTING)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5125136" y="223704"/>
            <a:ext cx="8156572" cy="2163032"/>
          </a:xfrm>
          <a:custGeom>
            <a:avLst/>
            <a:gdLst/>
            <a:ahLst/>
            <a:cxnLst/>
            <a:rect l="l" t="t" r="r" b="b"/>
            <a:pathLst>
              <a:path w="8156572" h="2163032">
                <a:moveTo>
                  <a:pt x="0" y="0"/>
                </a:moveTo>
                <a:lnTo>
                  <a:pt x="8156572" y="0"/>
                </a:lnTo>
                <a:lnTo>
                  <a:pt x="8156572" y="2163032"/>
                </a:lnTo>
                <a:lnTo>
                  <a:pt x="0" y="2163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IN"/>
          </a:p>
        </p:txBody>
      </p:sp>
      <p:sp>
        <p:nvSpPr>
          <p:cNvPr id="4" name="Freeform 4"/>
          <p:cNvSpPr/>
          <p:nvPr/>
        </p:nvSpPr>
        <p:spPr>
          <a:xfrm>
            <a:off x="5044659" y="244983"/>
            <a:ext cx="8080372" cy="2144030"/>
          </a:xfrm>
          <a:custGeom>
            <a:avLst/>
            <a:gdLst/>
            <a:ahLst/>
            <a:cxnLst/>
            <a:rect l="l" t="t" r="r" b="b"/>
            <a:pathLst>
              <a:path w="8080372" h="2144030">
                <a:moveTo>
                  <a:pt x="0" y="0"/>
                </a:moveTo>
                <a:lnTo>
                  <a:pt x="8080372" y="0"/>
                </a:lnTo>
                <a:lnTo>
                  <a:pt x="8080372" y="2144030"/>
                </a:lnTo>
                <a:lnTo>
                  <a:pt x="0" y="2144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851327" y="3032903"/>
            <a:ext cx="14458950" cy="6229350"/>
          </a:xfrm>
          <a:custGeom>
            <a:avLst/>
            <a:gdLst/>
            <a:ahLst/>
            <a:cxnLst/>
            <a:rect l="l" t="t" r="r" b="b"/>
            <a:pathLst>
              <a:path w="14458950" h="6229350">
                <a:moveTo>
                  <a:pt x="0" y="0"/>
                </a:moveTo>
                <a:lnTo>
                  <a:pt x="14458950" y="0"/>
                </a:lnTo>
                <a:lnTo>
                  <a:pt x="14458950" y="6229350"/>
                </a:lnTo>
                <a:lnTo>
                  <a:pt x="0" y="6229350"/>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5511651" y="787260"/>
            <a:ext cx="7142988" cy="896474"/>
          </a:xfrm>
          <a:prstGeom prst="rect">
            <a:avLst/>
          </a:prstGeom>
        </p:spPr>
        <p:txBody>
          <a:bodyPr lIns="0" tIns="0" rIns="0" bIns="0" rtlCol="0" anchor="t">
            <a:spAutoFit/>
          </a:bodyPr>
          <a:lstStyle/>
          <a:p>
            <a:pPr algn="l">
              <a:lnSpc>
                <a:spcPts val="6767"/>
              </a:lnSpc>
            </a:pPr>
            <a:r>
              <a:rPr lang="en-US" sz="4833" b="1">
                <a:solidFill>
                  <a:srgbClr val="000000"/>
                </a:solidFill>
                <a:latin typeface="Times New Roman Bold"/>
                <a:ea typeface="Times New Roman Bold"/>
                <a:cs typeface="Times New Roman Bold"/>
                <a:sym typeface="Times New Roman Bold"/>
              </a:rPr>
              <a:t>VALIDATION TESTING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816845" y="-1557557"/>
            <a:ext cx="20993100" cy="13877925"/>
          </a:xfrm>
          <a:custGeom>
            <a:avLst/>
            <a:gdLst/>
            <a:ahLst/>
            <a:cxnLst/>
            <a:rect l="l" t="t" r="r" b="b"/>
            <a:pathLst>
              <a:path w="20993100" h="13877925">
                <a:moveTo>
                  <a:pt x="0" y="0"/>
                </a:moveTo>
                <a:lnTo>
                  <a:pt x="20993100" y="0"/>
                </a:lnTo>
                <a:lnTo>
                  <a:pt x="20993100" y="13877925"/>
                </a:lnTo>
                <a:lnTo>
                  <a:pt x="0" y="13877925"/>
                </a:lnTo>
                <a:lnTo>
                  <a:pt x="0" y="0"/>
                </a:lnTo>
                <a:close/>
              </a:path>
            </a:pathLst>
          </a:custGeom>
          <a:blipFill>
            <a:blip r:embed="rId2"/>
            <a:stretch>
              <a:fillRect/>
            </a:stretch>
          </a:blipFill>
        </p:spPr>
        <p:txBody>
          <a:bodyPr/>
          <a:lstStyle/>
          <a:p>
            <a:endParaRPr lang="en-IN"/>
          </a:p>
        </p:txBody>
      </p:sp>
      <p:sp>
        <p:nvSpPr>
          <p:cNvPr id="3" name="Freeform 3"/>
          <p:cNvSpPr/>
          <p:nvPr/>
        </p:nvSpPr>
        <p:spPr>
          <a:xfrm>
            <a:off x="-914399" y="-1333500"/>
            <a:ext cx="21090654" cy="11620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3816" y="589712"/>
            <a:ext cx="6584947" cy="1763373"/>
          </a:xfrm>
          <a:custGeom>
            <a:avLst/>
            <a:gdLst/>
            <a:ahLst/>
            <a:cxnLst/>
            <a:rect l="l" t="t" r="r" b="b"/>
            <a:pathLst>
              <a:path w="6584947" h="1763373">
                <a:moveTo>
                  <a:pt x="0" y="0"/>
                </a:moveTo>
                <a:lnTo>
                  <a:pt x="6584947" y="0"/>
                </a:lnTo>
                <a:lnTo>
                  <a:pt x="6584947" y="1763373"/>
                </a:lnTo>
                <a:lnTo>
                  <a:pt x="0" y="17633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1314021" y="3748230"/>
            <a:ext cx="15969024" cy="3568817"/>
          </a:xfrm>
          <a:prstGeom prst="rect">
            <a:avLst/>
          </a:prstGeom>
        </p:spPr>
        <p:txBody>
          <a:bodyPr lIns="0" tIns="0" rIns="0" bIns="0" rtlCol="0" anchor="t">
            <a:spAutoFit/>
          </a:bodyPr>
          <a:lstStyle/>
          <a:p>
            <a:pPr algn="just">
              <a:lnSpc>
                <a:spcPts val="3973"/>
              </a:lnSpc>
            </a:pPr>
            <a:r>
              <a:rPr lang="en-US" sz="3109" spc="31">
                <a:solidFill>
                  <a:srgbClr val="FFFFFF"/>
                </a:solidFill>
                <a:latin typeface="Times New Roman"/>
                <a:ea typeface="Times New Roman"/>
                <a:cs typeface="Times New Roman"/>
                <a:sym typeface="Times New Roman"/>
              </a:rPr>
              <a:t>The Tattoo-Verse: Tattoo Artist Booking Web Application presents a modern, digital solution for managing tattoo appointments, artist portfolios, and aftercare resources in a centralized and user-friendly platform. By shifting from traditional manual booking methods to a fully web-based system, Tattoo-Verse offers users and administrators a faster, more efficient, and more accessible experience. The platform simplifies the process of connecting clients with tattoo artists, allows for easy viewing of existing tattoo designs, and ensures that appointments and services are well-organized.</a:t>
            </a:r>
          </a:p>
        </p:txBody>
      </p:sp>
      <p:sp>
        <p:nvSpPr>
          <p:cNvPr id="6" name="TextBox 6"/>
          <p:cNvSpPr txBox="1"/>
          <p:nvPr/>
        </p:nvSpPr>
        <p:spPr>
          <a:xfrm>
            <a:off x="1034101" y="809387"/>
            <a:ext cx="5681043" cy="1155830"/>
          </a:xfrm>
          <a:prstGeom prst="rect">
            <a:avLst/>
          </a:prstGeom>
        </p:spPr>
        <p:txBody>
          <a:bodyPr lIns="0" tIns="0" rIns="0" bIns="0" rtlCol="0" anchor="t">
            <a:spAutoFit/>
          </a:bodyPr>
          <a:lstStyle/>
          <a:p>
            <a:pPr algn="l">
              <a:lnSpc>
                <a:spcPts val="8705"/>
              </a:lnSpc>
            </a:pPr>
            <a:r>
              <a:rPr lang="en-US" sz="6218" b="1">
                <a:solidFill>
                  <a:srgbClr val="000000"/>
                </a:solidFill>
                <a:latin typeface="Times New Roman Bold"/>
                <a:ea typeface="Times New Roman Bold"/>
                <a:cs typeface="Times New Roman Bold"/>
                <a:sym typeface="Times New Roman Bold"/>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3954475" y="7277"/>
            <a:ext cx="7842247" cy="2086918"/>
          </a:xfrm>
          <a:custGeom>
            <a:avLst/>
            <a:gdLst/>
            <a:ahLst/>
            <a:cxnLst/>
            <a:rect l="l" t="t" r="r" b="b"/>
            <a:pathLst>
              <a:path w="7842247" h="2086918">
                <a:moveTo>
                  <a:pt x="0" y="0"/>
                </a:moveTo>
                <a:lnTo>
                  <a:pt x="7842247" y="0"/>
                </a:lnTo>
                <a:lnTo>
                  <a:pt x="7842247" y="2086918"/>
                </a:lnTo>
                <a:lnTo>
                  <a:pt x="0" y="2086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07002" y="-419100"/>
            <a:ext cx="18495002" cy="1071337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IN"/>
          </a:p>
        </p:txBody>
      </p:sp>
      <p:grpSp>
        <p:nvGrpSpPr>
          <p:cNvPr id="4" name="Group 4"/>
          <p:cNvGrpSpPr>
            <a:grpSpLocks noChangeAspect="1"/>
          </p:cNvGrpSpPr>
          <p:nvPr/>
        </p:nvGrpSpPr>
        <p:grpSpPr>
          <a:xfrm>
            <a:off x="448694" y="3825126"/>
            <a:ext cx="581025" cy="581025"/>
            <a:chOff x="0" y="0"/>
            <a:chExt cx="581025" cy="581025"/>
          </a:xfrm>
        </p:grpSpPr>
        <p:sp>
          <p:nvSpPr>
            <p:cNvPr id="5" name="Freeform 5"/>
            <p:cNvSpPr/>
            <p:nvPr/>
          </p:nvSpPr>
          <p:spPr>
            <a:xfrm>
              <a:off x="0" y="0"/>
              <a:ext cx="581025" cy="581152"/>
            </a:xfrm>
            <a:custGeom>
              <a:avLst/>
              <a:gdLst/>
              <a:ahLst/>
              <a:cxnLst/>
              <a:rect l="l" t="t" r="r" b="b"/>
              <a:pathLst>
                <a:path w="581025" h="581152">
                  <a:moveTo>
                    <a:pt x="290576" y="581025"/>
                  </a:moveTo>
                  <a:cubicBezTo>
                    <a:pt x="290576" y="387350"/>
                    <a:pt x="193675" y="290576"/>
                    <a:pt x="0" y="290576"/>
                  </a:cubicBezTo>
                  <a:cubicBezTo>
                    <a:pt x="193675" y="290576"/>
                    <a:pt x="290576" y="193802"/>
                    <a:pt x="290576" y="0"/>
                  </a:cubicBezTo>
                  <a:cubicBezTo>
                    <a:pt x="290576" y="193675"/>
                    <a:pt x="387350" y="290576"/>
                    <a:pt x="581025" y="290576"/>
                  </a:cubicBezTo>
                  <a:cubicBezTo>
                    <a:pt x="387350" y="290576"/>
                    <a:pt x="290576" y="387350"/>
                    <a:pt x="290576" y="581152"/>
                  </a:cubicBezTo>
                  <a:close/>
                </a:path>
              </a:pathLst>
            </a:custGeom>
            <a:solidFill>
              <a:srgbClr val="6E2AF5"/>
            </a:solidFill>
          </p:spPr>
          <p:txBody>
            <a:bodyPr/>
            <a:lstStyle/>
            <a:p>
              <a:endParaRPr lang="en-IN"/>
            </a:p>
          </p:txBody>
        </p:sp>
      </p:grpSp>
      <p:grpSp>
        <p:nvGrpSpPr>
          <p:cNvPr id="6" name="Group 6"/>
          <p:cNvGrpSpPr>
            <a:grpSpLocks noChangeAspect="1"/>
          </p:cNvGrpSpPr>
          <p:nvPr/>
        </p:nvGrpSpPr>
        <p:grpSpPr>
          <a:xfrm>
            <a:off x="448694" y="5654030"/>
            <a:ext cx="581025" cy="581025"/>
            <a:chOff x="0" y="0"/>
            <a:chExt cx="581025" cy="581025"/>
          </a:xfrm>
        </p:grpSpPr>
        <p:sp>
          <p:nvSpPr>
            <p:cNvPr id="7" name="Freeform 7"/>
            <p:cNvSpPr/>
            <p:nvPr/>
          </p:nvSpPr>
          <p:spPr>
            <a:xfrm>
              <a:off x="0" y="0"/>
              <a:ext cx="581025" cy="581152"/>
            </a:xfrm>
            <a:custGeom>
              <a:avLst/>
              <a:gdLst/>
              <a:ahLst/>
              <a:cxnLst/>
              <a:rect l="l" t="t" r="r" b="b"/>
              <a:pathLst>
                <a:path w="581025" h="581152">
                  <a:moveTo>
                    <a:pt x="290576" y="581025"/>
                  </a:moveTo>
                  <a:cubicBezTo>
                    <a:pt x="290576" y="387350"/>
                    <a:pt x="193675" y="290576"/>
                    <a:pt x="0" y="290576"/>
                  </a:cubicBezTo>
                  <a:cubicBezTo>
                    <a:pt x="193675" y="290576"/>
                    <a:pt x="290576" y="193802"/>
                    <a:pt x="290576" y="0"/>
                  </a:cubicBezTo>
                  <a:cubicBezTo>
                    <a:pt x="290576" y="193675"/>
                    <a:pt x="387350" y="290576"/>
                    <a:pt x="581025" y="290576"/>
                  </a:cubicBezTo>
                  <a:cubicBezTo>
                    <a:pt x="387350" y="290576"/>
                    <a:pt x="290576" y="387350"/>
                    <a:pt x="290576" y="581152"/>
                  </a:cubicBezTo>
                  <a:close/>
                </a:path>
              </a:pathLst>
            </a:custGeom>
            <a:solidFill>
              <a:srgbClr val="6E2AF5"/>
            </a:solidFill>
          </p:spPr>
          <p:txBody>
            <a:bodyPr/>
            <a:lstStyle/>
            <a:p>
              <a:endParaRPr lang="en-IN"/>
            </a:p>
          </p:txBody>
        </p:sp>
      </p:grpSp>
      <p:grpSp>
        <p:nvGrpSpPr>
          <p:cNvPr id="8" name="Group 8"/>
          <p:cNvGrpSpPr>
            <a:grpSpLocks noChangeAspect="1"/>
          </p:cNvGrpSpPr>
          <p:nvPr/>
        </p:nvGrpSpPr>
        <p:grpSpPr>
          <a:xfrm>
            <a:off x="448694" y="7229104"/>
            <a:ext cx="581025" cy="581025"/>
            <a:chOff x="0" y="0"/>
            <a:chExt cx="581025" cy="581025"/>
          </a:xfrm>
        </p:grpSpPr>
        <p:sp>
          <p:nvSpPr>
            <p:cNvPr id="9" name="Freeform 9"/>
            <p:cNvSpPr/>
            <p:nvPr/>
          </p:nvSpPr>
          <p:spPr>
            <a:xfrm>
              <a:off x="0" y="0"/>
              <a:ext cx="580898" cy="581025"/>
            </a:xfrm>
            <a:custGeom>
              <a:avLst/>
              <a:gdLst/>
              <a:ahLst/>
              <a:cxnLst/>
              <a:rect l="l" t="t" r="r" b="b"/>
              <a:pathLst>
                <a:path w="580898" h="581025">
                  <a:moveTo>
                    <a:pt x="290576" y="0"/>
                  </a:moveTo>
                  <a:cubicBezTo>
                    <a:pt x="290576" y="193675"/>
                    <a:pt x="193802" y="290576"/>
                    <a:pt x="0" y="290576"/>
                  </a:cubicBezTo>
                  <a:cubicBezTo>
                    <a:pt x="193675" y="290576"/>
                    <a:pt x="290449" y="387350"/>
                    <a:pt x="290449" y="581025"/>
                  </a:cubicBezTo>
                  <a:cubicBezTo>
                    <a:pt x="290449" y="387350"/>
                    <a:pt x="387223" y="290576"/>
                    <a:pt x="580898" y="290576"/>
                  </a:cubicBezTo>
                  <a:cubicBezTo>
                    <a:pt x="387350" y="290576"/>
                    <a:pt x="290576" y="193675"/>
                    <a:pt x="290576" y="0"/>
                  </a:cubicBezTo>
                  <a:close/>
                </a:path>
              </a:pathLst>
            </a:custGeom>
            <a:solidFill>
              <a:srgbClr val="6E2AF5"/>
            </a:solidFill>
          </p:spPr>
          <p:txBody>
            <a:bodyPr/>
            <a:lstStyle/>
            <a:p>
              <a:endParaRPr lang="en-IN"/>
            </a:p>
          </p:txBody>
        </p:sp>
      </p:grpSp>
      <p:sp>
        <p:nvSpPr>
          <p:cNvPr id="10" name="Freeform 10"/>
          <p:cNvSpPr/>
          <p:nvPr/>
        </p:nvSpPr>
        <p:spPr>
          <a:xfrm>
            <a:off x="4207002" y="305419"/>
            <a:ext cx="8461372" cy="2239118"/>
          </a:xfrm>
          <a:custGeom>
            <a:avLst/>
            <a:gdLst/>
            <a:ahLst/>
            <a:cxnLst/>
            <a:rect l="l" t="t" r="r" b="b"/>
            <a:pathLst>
              <a:path w="8461372" h="2239118">
                <a:moveTo>
                  <a:pt x="0" y="0"/>
                </a:moveTo>
                <a:lnTo>
                  <a:pt x="8461372" y="0"/>
                </a:lnTo>
                <a:lnTo>
                  <a:pt x="8461372" y="2239118"/>
                </a:lnTo>
                <a:lnTo>
                  <a:pt x="0" y="22391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1425331" y="2278799"/>
            <a:ext cx="9330576" cy="980885"/>
          </a:xfrm>
          <a:prstGeom prst="rect">
            <a:avLst/>
          </a:prstGeom>
        </p:spPr>
        <p:txBody>
          <a:bodyPr lIns="0" tIns="0" rIns="0" bIns="0" rtlCol="0" anchor="t">
            <a:spAutoFit/>
          </a:bodyPr>
          <a:lstStyle/>
          <a:p>
            <a:pPr algn="l">
              <a:lnSpc>
                <a:spcPts val="8475"/>
              </a:lnSpc>
            </a:pPr>
            <a:r>
              <a:rPr lang="en-US" sz="3390" spc="33">
                <a:solidFill>
                  <a:srgbClr val="FFFFFF"/>
                </a:solidFill>
                <a:latin typeface="Times New Roman"/>
                <a:ea typeface="Times New Roman"/>
                <a:cs typeface="Times New Roman"/>
                <a:sym typeface="Times New Roman"/>
              </a:rPr>
              <a:t>We have 3 key plans to expand the Tattoo Verse:</a:t>
            </a:r>
          </a:p>
        </p:txBody>
      </p:sp>
      <p:sp>
        <p:nvSpPr>
          <p:cNvPr id="12" name="TextBox 12"/>
          <p:cNvSpPr txBox="1"/>
          <p:nvPr/>
        </p:nvSpPr>
        <p:spPr>
          <a:xfrm>
            <a:off x="1425331" y="3383356"/>
            <a:ext cx="10461955" cy="1523809"/>
          </a:xfrm>
          <a:prstGeom prst="rect">
            <a:avLst/>
          </a:prstGeom>
        </p:spPr>
        <p:txBody>
          <a:bodyPr lIns="0" tIns="0" rIns="0" bIns="0" rtlCol="0" anchor="t">
            <a:spAutoFit/>
          </a:bodyPr>
          <a:lstStyle/>
          <a:p>
            <a:pPr algn="l">
              <a:lnSpc>
                <a:spcPts val="8475"/>
              </a:lnSpc>
            </a:pPr>
            <a:r>
              <a:rPr lang="en-US" sz="3390" spc="33">
                <a:solidFill>
                  <a:srgbClr val="FFFFFF"/>
                </a:solidFill>
                <a:latin typeface="Times New Roman"/>
                <a:ea typeface="Times New Roman"/>
                <a:cs typeface="Times New Roman"/>
                <a:sym typeface="Times New Roman"/>
              </a:rPr>
              <a:t>Expand Tattoo Styles and Techniques</a:t>
            </a:r>
          </a:p>
          <a:p>
            <a:pPr algn="l">
              <a:lnSpc>
                <a:spcPts val="1695"/>
              </a:lnSpc>
            </a:pPr>
            <a:r>
              <a:rPr lang="en-US" sz="3390" spc="33">
                <a:solidFill>
                  <a:srgbClr val="FFFFFF"/>
                </a:solidFill>
                <a:latin typeface="Times New Roman"/>
                <a:ea typeface="Times New Roman"/>
                <a:cs typeface="Times New Roman"/>
                <a:sym typeface="Times New Roman"/>
              </a:rPr>
              <a:t> Introduce advanced styles like 3D tattoos, eye tattoos.</a:t>
            </a:r>
          </a:p>
        </p:txBody>
      </p:sp>
      <p:sp>
        <p:nvSpPr>
          <p:cNvPr id="13" name="TextBox 13"/>
          <p:cNvSpPr txBox="1"/>
          <p:nvPr/>
        </p:nvSpPr>
        <p:spPr>
          <a:xfrm>
            <a:off x="1354617" y="5612301"/>
            <a:ext cx="15164762" cy="1123759"/>
          </a:xfrm>
          <a:prstGeom prst="rect">
            <a:avLst/>
          </a:prstGeom>
        </p:spPr>
        <p:txBody>
          <a:bodyPr lIns="0" tIns="0" rIns="0" bIns="0" rtlCol="0" anchor="t">
            <a:spAutoFit/>
          </a:bodyPr>
          <a:lstStyle/>
          <a:p>
            <a:pPr algn="l">
              <a:lnSpc>
                <a:spcPts val="4274"/>
              </a:lnSpc>
            </a:pPr>
            <a:r>
              <a:rPr lang="en-US" sz="3390" spc="33">
                <a:solidFill>
                  <a:srgbClr val="FFFFFF"/>
                </a:solidFill>
                <a:latin typeface="Times New Roman"/>
                <a:ea typeface="Times New Roman"/>
                <a:cs typeface="Times New Roman"/>
                <a:sym typeface="Times New Roman"/>
              </a:rPr>
              <a:t>Launch Workshops and Training  Offer professional courses and mentorship programs for aspiring tattoo artists.</a:t>
            </a:r>
          </a:p>
        </p:txBody>
      </p:sp>
      <p:sp>
        <p:nvSpPr>
          <p:cNvPr id="14" name="TextBox 14"/>
          <p:cNvSpPr txBox="1"/>
          <p:nvPr/>
        </p:nvSpPr>
        <p:spPr>
          <a:xfrm>
            <a:off x="1154396" y="6336011"/>
            <a:ext cx="15565205" cy="3444270"/>
          </a:xfrm>
          <a:prstGeom prst="rect">
            <a:avLst/>
          </a:prstGeom>
        </p:spPr>
        <p:txBody>
          <a:bodyPr lIns="0" tIns="0" rIns="0" bIns="0" rtlCol="0" anchor="t">
            <a:spAutoFit/>
          </a:bodyPr>
          <a:lstStyle/>
          <a:p>
            <a:pPr algn="l">
              <a:lnSpc>
                <a:spcPts val="7081"/>
              </a:lnSpc>
            </a:pPr>
            <a:endParaRPr/>
          </a:p>
          <a:p>
            <a:pPr algn="l">
              <a:lnSpc>
                <a:spcPts val="1416"/>
              </a:lnSpc>
            </a:pPr>
            <a:r>
              <a:rPr lang="en-US" sz="2832" spc="28">
                <a:solidFill>
                  <a:srgbClr val="FFFFFF"/>
                </a:solidFill>
                <a:latin typeface="Times New Roman"/>
                <a:ea typeface="Times New Roman"/>
                <a:cs typeface="Times New Roman"/>
                <a:sym typeface="Times New Roman"/>
              </a:rPr>
              <a:t> One of the standout features planned for the mobile version is the integration of Virtual Reality</a:t>
            </a:r>
          </a:p>
          <a:p>
            <a:pPr algn="l">
              <a:lnSpc>
                <a:spcPts val="1416"/>
              </a:lnSpc>
            </a:pPr>
            <a:endParaRPr lang="en-US" sz="2832" spc="28">
              <a:solidFill>
                <a:srgbClr val="FFFFFF"/>
              </a:solidFill>
              <a:latin typeface="Times New Roman"/>
              <a:ea typeface="Times New Roman"/>
              <a:cs typeface="Times New Roman"/>
              <a:sym typeface="Times New Roman"/>
            </a:endParaRPr>
          </a:p>
          <a:p>
            <a:pPr algn="l">
              <a:lnSpc>
                <a:spcPts val="1416"/>
              </a:lnSpc>
            </a:pPr>
            <a:endParaRPr lang="en-US" sz="2832" spc="28">
              <a:solidFill>
                <a:srgbClr val="FFFFFF"/>
              </a:solidFill>
              <a:latin typeface="Times New Roman"/>
              <a:ea typeface="Times New Roman"/>
              <a:cs typeface="Times New Roman"/>
              <a:sym typeface="Times New Roman"/>
            </a:endParaRPr>
          </a:p>
          <a:p>
            <a:pPr algn="l">
              <a:lnSpc>
                <a:spcPts val="1416"/>
              </a:lnSpc>
            </a:pPr>
            <a:r>
              <a:rPr lang="en-US" sz="2832" spc="28">
                <a:solidFill>
                  <a:srgbClr val="FFFFFF"/>
                </a:solidFill>
                <a:latin typeface="Times New Roman"/>
                <a:ea typeface="Times New Roman"/>
                <a:cs typeface="Times New Roman"/>
                <a:sym typeface="Times New Roman"/>
              </a:rPr>
              <a:t> (VR)</a:t>
            </a:r>
          </a:p>
          <a:p>
            <a:pPr algn="l">
              <a:lnSpc>
                <a:spcPts val="1416"/>
              </a:lnSpc>
            </a:pPr>
            <a:endParaRPr lang="en-US" sz="2832" spc="28">
              <a:solidFill>
                <a:srgbClr val="FFFFFF"/>
              </a:solidFill>
              <a:latin typeface="Times New Roman"/>
              <a:ea typeface="Times New Roman"/>
              <a:cs typeface="Times New Roman"/>
              <a:sym typeface="Times New Roman"/>
            </a:endParaRPr>
          </a:p>
          <a:p>
            <a:pPr algn="l">
              <a:lnSpc>
                <a:spcPts val="1416"/>
              </a:lnSpc>
            </a:pPr>
            <a:endParaRPr lang="en-US" sz="2832" spc="28">
              <a:solidFill>
                <a:srgbClr val="FFFFFF"/>
              </a:solidFill>
              <a:latin typeface="Times New Roman"/>
              <a:ea typeface="Times New Roman"/>
              <a:cs typeface="Times New Roman"/>
              <a:sym typeface="Times New Roman"/>
            </a:endParaRPr>
          </a:p>
          <a:p>
            <a:pPr algn="l">
              <a:lnSpc>
                <a:spcPts val="1416"/>
              </a:lnSpc>
            </a:pPr>
            <a:r>
              <a:rPr lang="en-US" sz="2832" spc="28">
                <a:solidFill>
                  <a:srgbClr val="FFFFFF"/>
                </a:solidFill>
                <a:latin typeface="Times New Roman"/>
                <a:ea typeface="Times New Roman"/>
                <a:cs typeface="Times New Roman"/>
                <a:sym typeface="Times New Roman"/>
              </a:rPr>
              <a:t> filters, allowing users to preview how tattoo designs would look on different parts of their body</a:t>
            </a:r>
          </a:p>
          <a:p>
            <a:pPr algn="l">
              <a:lnSpc>
                <a:spcPts val="1416"/>
              </a:lnSpc>
            </a:pPr>
            <a:endParaRPr lang="en-US" sz="2832" spc="28">
              <a:solidFill>
                <a:srgbClr val="FFFFFF"/>
              </a:solidFill>
              <a:latin typeface="Times New Roman"/>
              <a:ea typeface="Times New Roman"/>
              <a:cs typeface="Times New Roman"/>
              <a:sym typeface="Times New Roman"/>
            </a:endParaRPr>
          </a:p>
          <a:p>
            <a:pPr algn="l">
              <a:lnSpc>
                <a:spcPts val="1416"/>
              </a:lnSpc>
            </a:pPr>
            <a:endParaRPr lang="en-US" sz="2832" spc="28">
              <a:solidFill>
                <a:srgbClr val="FFFFFF"/>
              </a:solidFill>
              <a:latin typeface="Times New Roman"/>
              <a:ea typeface="Times New Roman"/>
              <a:cs typeface="Times New Roman"/>
              <a:sym typeface="Times New Roman"/>
            </a:endParaRPr>
          </a:p>
          <a:p>
            <a:pPr algn="l">
              <a:lnSpc>
                <a:spcPts val="1416"/>
              </a:lnSpc>
            </a:pPr>
            <a:r>
              <a:rPr lang="en-US" sz="2832" spc="28">
                <a:solidFill>
                  <a:srgbClr val="FFFFFF"/>
                </a:solidFill>
                <a:latin typeface="Times New Roman"/>
                <a:ea typeface="Times New Roman"/>
                <a:cs typeface="Times New Roman"/>
                <a:sym typeface="Times New Roman"/>
              </a:rPr>
              <a:t> before making a decision</a:t>
            </a:r>
          </a:p>
          <a:p>
            <a:pPr algn="l">
              <a:lnSpc>
                <a:spcPts val="1416"/>
              </a:lnSpc>
            </a:pPr>
            <a:endParaRPr lang="en-US" sz="2832" spc="28">
              <a:solidFill>
                <a:srgbClr val="FFFFFF"/>
              </a:solidFill>
              <a:latin typeface="Times New Roman"/>
              <a:ea typeface="Times New Roman"/>
              <a:cs typeface="Times New Roman"/>
              <a:sym typeface="Times New Roman"/>
            </a:endParaRPr>
          </a:p>
          <a:p>
            <a:pPr algn="l">
              <a:lnSpc>
                <a:spcPts val="1416"/>
              </a:lnSpc>
            </a:pPr>
            <a:endParaRPr lang="en-US" sz="2832" spc="28">
              <a:solidFill>
                <a:srgbClr val="FFFFFF"/>
              </a:solidFill>
              <a:latin typeface="Times New Roman"/>
              <a:ea typeface="Times New Roman"/>
              <a:cs typeface="Times New Roman"/>
              <a:sym typeface="Times New Roman"/>
            </a:endParaRPr>
          </a:p>
          <a:p>
            <a:pPr algn="l">
              <a:lnSpc>
                <a:spcPts val="1516"/>
              </a:lnSpc>
            </a:pPr>
            <a:r>
              <a:rPr lang="en-US" sz="3032" spc="30">
                <a:solidFill>
                  <a:srgbClr val="FFFFFF"/>
                </a:solidFill>
                <a:latin typeface="Times New Roman"/>
                <a:ea typeface="Times New Roman"/>
                <a:cs typeface="Times New Roman"/>
                <a:sym typeface="Times New Roman"/>
              </a:rPr>
              <a:t> </a:t>
            </a:r>
          </a:p>
        </p:txBody>
      </p:sp>
      <p:sp>
        <p:nvSpPr>
          <p:cNvPr id="15" name="TextBox 15"/>
          <p:cNvSpPr txBox="1"/>
          <p:nvPr/>
        </p:nvSpPr>
        <p:spPr>
          <a:xfrm>
            <a:off x="5045831" y="918067"/>
            <a:ext cx="7014667" cy="712689"/>
          </a:xfrm>
          <a:prstGeom prst="rect">
            <a:avLst/>
          </a:prstGeom>
        </p:spPr>
        <p:txBody>
          <a:bodyPr lIns="0" tIns="0" rIns="0" bIns="0" rtlCol="0" anchor="t">
            <a:spAutoFit/>
          </a:bodyPr>
          <a:lstStyle/>
          <a:p>
            <a:pPr algn="l">
              <a:lnSpc>
                <a:spcPts val="5370"/>
              </a:lnSpc>
            </a:pPr>
            <a:r>
              <a:rPr lang="en-US" sz="3836" b="1">
                <a:solidFill>
                  <a:srgbClr val="000000"/>
                </a:solidFill>
                <a:latin typeface="Times New Roman Bold"/>
                <a:ea typeface="Times New Roman Bold"/>
                <a:cs typeface="Times New Roman Bold"/>
                <a:sym typeface="Times New Roman Bold"/>
              </a:rPr>
              <a:t>FUTURE SCOPE AND PLANS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2726760"/>
            <a:ext cx="3438525" cy="3695700"/>
          </a:xfrm>
          <a:custGeom>
            <a:avLst/>
            <a:gdLst/>
            <a:ahLst/>
            <a:cxnLst/>
            <a:rect l="l" t="t" r="r" b="b"/>
            <a:pathLst>
              <a:path w="3438525" h="3695700">
                <a:moveTo>
                  <a:pt x="0" y="0"/>
                </a:moveTo>
                <a:lnTo>
                  <a:pt x="3438525" y="0"/>
                </a:lnTo>
                <a:lnTo>
                  <a:pt x="3438525" y="3695700"/>
                </a:lnTo>
                <a:lnTo>
                  <a:pt x="0" y="369570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6518454" y="1250610"/>
            <a:ext cx="10880207" cy="6609900"/>
          </a:xfrm>
          <a:prstGeom prst="rect">
            <a:avLst/>
          </a:prstGeom>
        </p:spPr>
        <p:txBody>
          <a:bodyPr lIns="0" tIns="0" rIns="0" bIns="0" rtlCol="0" anchor="t">
            <a:spAutoFit/>
          </a:bodyPr>
          <a:lstStyle/>
          <a:p>
            <a:pPr algn="l">
              <a:lnSpc>
                <a:spcPts val="3299"/>
              </a:lnSpc>
            </a:pPr>
            <a:r>
              <a:rPr lang="en-US" sz="2871" b="1">
                <a:solidFill>
                  <a:srgbClr val="FFFFFF"/>
                </a:solidFill>
                <a:latin typeface="Times New Roman Bold"/>
                <a:ea typeface="Times New Roman Bold"/>
                <a:cs typeface="Times New Roman Bold"/>
                <a:sym typeface="Times New Roman Bold"/>
              </a:rPr>
              <a:t>YouTube: </a:t>
            </a:r>
          </a:p>
          <a:p>
            <a:pPr algn="l">
              <a:lnSpc>
                <a:spcPts val="3299"/>
              </a:lnSpc>
            </a:pPr>
            <a:endParaRPr lang="en-US" sz="2871" b="1">
              <a:solidFill>
                <a:srgbClr val="FFFFFF"/>
              </a:solidFill>
              <a:latin typeface="Times New Roman Bold"/>
              <a:ea typeface="Times New Roman Bold"/>
              <a:cs typeface="Times New Roman Bold"/>
              <a:sym typeface="Times New Roman Bold"/>
            </a:endParaRPr>
          </a:p>
          <a:p>
            <a:pPr algn="l">
              <a:lnSpc>
                <a:spcPts val="3299"/>
              </a:lnSpc>
            </a:pPr>
            <a:r>
              <a:rPr lang="en-US" sz="2871" b="1">
                <a:solidFill>
                  <a:srgbClr val="FFFFFF"/>
                </a:solidFill>
                <a:latin typeface="Times New Roman Bold"/>
                <a:ea typeface="Times New Roman Bold"/>
                <a:cs typeface="Times New Roman Bold"/>
                <a:sym typeface="Times New Roman Bold"/>
              </a:rPr>
              <a:t>Channel Name: Bro Code Video Link: https://www.youtube.com/watch?v=zZ6vybT1HQs&amp;t=38s </a:t>
            </a:r>
          </a:p>
          <a:p>
            <a:pPr algn="l">
              <a:lnSpc>
                <a:spcPts val="3299"/>
              </a:lnSpc>
            </a:pPr>
            <a:endParaRPr lang="en-US" sz="2871" b="1">
              <a:solidFill>
                <a:srgbClr val="FFFFFF"/>
              </a:solidFill>
              <a:latin typeface="Times New Roman Bold"/>
              <a:ea typeface="Times New Roman Bold"/>
              <a:cs typeface="Times New Roman Bold"/>
              <a:sym typeface="Times New Roman Bold"/>
            </a:endParaRPr>
          </a:p>
          <a:p>
            <a:pPr algn="l">
              <a:lnSpc>
                <a:spcPts val="3299"/>
              </a:lnSpc>
            </a:pPr>
            <a:r>
              <a:rPr lang="en-US" sz="2871" b="1">
                <a:solidFill>
                  <a:srgbClr val="FFFFFF"/>
                </a:solidFill>
                <a:latin typeface="Times New Roman Bold"/>
                <a:ea typeface="Times New Roman Bold"/>
                <a:cs typeface="Times New Roman Bold"/>
                <a:sym typeface="Times New Roman Bold"/>
              </a:rPr>
              <a:t>Channel Name: freeCodeCamp.org Video Link: https://www.youtube.com/watch?v=-qfEOE4vtxE </a:t>
            </a:r>
          </a:p>
          <a:p>
            <a:pPr algn="l">
              <a:lnSpc>
                <a:spcPts val="3299"/>
              </a:lnSpc>
            </a:pPr>
            <a:endParaRPr lang="en-US" sz="2871" b="1">
              <a:solidFill>
                <a:srgbClr val="FFFFFF"/>
              </a:solidFill>
              <a:latin typeface="Times New Roman Bold"/>
              <a:ea typeface="Times New Roman Bold"/>
              <a:cs typeface="Times New Roman Bold"/>
              <a:sym typeface="Times New Roman Bold"/>
            </a:endParaRPr>
          </a:p>
          <a:p>
            <a:pPr algn="l">
              <a:lnSpc>
                <a:spcPts val="3299"/>
              </a:lnSpc>
            </a:pPr>
            <a:r>
              <a:rPr lang="en-US" sz="2871" b="1">
                <a:solidFill>
                  <a:srgbClr val="FFFFFF"/>
                </a:solidFill>
                <a:latin typeface="Times New Roman Bold"/>
                <a:ea typeface="Times New Roman Bold"/>
                <a:cs typeface="Times New Roman Bold"/>
                <a:sym typeface="Times New Roman Bold"/>
              </a:rPr>
              <a:t>Channel Name: Tech Gun Video Link: https://www.youtube.com/watch?v=QE5oQh63gGE </a:t>
            </a:r>
          </a:p>
          <a:p>
            <a:pPr algn="l">
              <a:lnSpc>
                <a:spcPts val="3299"/>
              </a:lnSpc>
            </a:pPr>
            <a:endParaRPr lang="en-US" sz="2871" b="1">
              <a:solidFill>
                <a:srgbClr val="FFFFFF"/>
              </a:solidFill>
              <a:latin typeface="Times New Roman Bold"/>
              <a:ea typeface="Times New Roman Bold"/>
              <a:cs typeface="Times New Roman Bold"/>
              <a:sym typeface="Times New Roman Bold"/>
            </a:endParaRPr>
          </a:p>
          <a:p>
            <a:pPr algn="l">
              <a:lnSpc>
                <a:spcPts val="3299"/>
              </a:lnSpc>
            </a:pPr>
            <a:r>
              <a:rPr lang="en-US" sz="2871" b="1">
                <a:solidFill>
                  <a:srgbClr val="FFFFFF"/>
                </a:solidFill>
                <a:latin typeface="Times New Roman Bold"/>
                <a:ea typeface="Times New Roman Bold"/>
                <a:cs typeface="Times New Roman Bold"/>
                <a:sym typeface="Times New Roman Bold"/>
              </a:rPr>
              <a:t>Channel Name: CodeWithHarry Video Link: https://www.youtube.com/watch?v=BsDoLVMnmZs </a:t>
            </a:r>
          </a:p>
          <a:p>
            <a:pPr algn="l">
              <a:lnSpc>
                <a:spcPts val="3299"/>
              </a:lnSpc>
            </a:pPr>
            <a:endParaRPr lang="en-US" sz="2871" b="1">
              <a:solidFill>
                <a:srgbClr val="FFFFFF"/>
              </a:solidFill>
              <a:latin typeface="Times New Roman Bold"/>
              <a:ea typeface="Times New Roman Bold"/>
              <a:cs typeface="Times New Roman Bold"/>
              <a:sym typeface="Times New Roman Bold"/>
            </a:endParaRPr>
          </a:p>
          <a:p>
            <a:pPr algn="l">
              <a:lnSpc>
                <a:spcPts val="3299"/>
              </a:lnSpc>
            </a:pPr>
            <a:r>
              <a:rPr lang="en-US" sz="2871" b="1">
                <a:solidFill>
                  <a:srgbClr val="FFFFFF"/>
                </a:solidFill>
                <a:latin typeface="Times New Roman Bold"/>
                <a:ea typeface="Times New Roman Bold"/>
                <a:cs typeface="Times New Roman Bold"/>
                <a:sym typeface="Times New Roman Bold"/>
              </a:rPr>
              <a:t>Channel Name: Apna College Video Link: https://www.youtube.com/watch?v=VlPiVmYuoqw</a:t>
            </a:r>
          </a:p>
        </p:txBody>
      </p:sp>
      <p:sp>
        <p:nvSpPr>
          <p:cNvPr id="5" name="TextBox 5"/>
          <p:cNvSpPr txBox="1"/>
          <p:nvPr/>
        </p:nvSpPr>
        <p:spPr>
          <a:xfrm>
            <a:off x="432587" y="6279109"/>
            <a:ext cx="5182876" cy="911362"/>
          </a:xfrm>
          <a:prstGeom prst="rect">
            <a:avLst/>
          </a:prstGeom>
        </p:spPr>
        <p:txBody>
          <a:bodyPr lIns="0" tIns="0" rIns="0" bIns="0" rtlCol="0" anchor="t">
            <a:spAutoFit/>
          </a:bodyPr>
          <a:lstStyle/>
          <a:p>
            <a:pPr algn="l">
              <a:lnSpc>
                <a:spcPts val="6818"/>
              </a:lnSpc>
            </a:pPr>
            <a:r>
              <a:rPr lang="en-US" sz="4870" spc="48">
                <a:solidFill>
                  <a:srgbClr val="FFFFFF"/>
                </a:solidFill>
                <a:latin typeface="Times New Roman"/>
                <a:ea typeface="Times New Roman"/>
                <a:cs typeface="Times New Roman"/>
                <a:sym typeface="Times New Roman"/>
              </a:rPr>
              <a:t>BIBLIOGRAPHY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stretch>
              <a:fillRect/>
            </a:stretch>
          </a:blipFill>
        </p:spPr>
        <p:txBody>
          <a:bodyPr/>
          <a:lstStyle/>
          <a:p>
            <a:endParaRPr lang="en-IN"/>
          </a:p>
        </p:txBody>
      </p:sp>
      <p:sp>
        <p:nvSpPr>
          <p:cNvPr id="3" name="Freeform 3"/>
          <p:cNvSpPr/>
          <p:nvPr/>
        </p:nvSpPr>
        <p:spPr>
          <a:xfrm>
            <a:off x="-66551" y="-63503"/>
            <a:ext cx="18421350" cy="10420350"/>
          </a:xfrm>
          <a:custGeom>
            <a:avLst/>
            <a:gdLst/>
            <a:ahLst/>
            <a:cxnLst/>
            <a:rect l="l" t="t" r="r" b="b"/>
            <a:pathLst>
              <a:path w="18421350" h="10420350">
                <a:moveTo>
                  <a:pt x="0" y="0"/>
                </a:moveTo>
                <a:lnTo>
                  <a:pt x="18421350" y="0"/>
                </a:lnTo>
                <a:lnTo>
                  <a:pt x="18421350" y="10420350"/>
                </a:lnTo>
                <a:lnTo>
                  <a:pt x="0" y="10420350"/>
                </a:lnTo>
                <a:lnTo>
                  <a:pt x="0" y="0"/>
                </a:lnTo>
                <a:close/>
              </a:path>
            </a:pathLst>
          </a:custGeom>
          <a:blipFill>
            <a:blip r:embed="rId3"/>
            <a:stretch>
              <a:fillRect/>
            </a:stretch>
          </a:blipFill>
        </p:spPr>
        <p:txBody>
          <a:bodyPr/>
          <a:lstStyle/>
          <a:p>
            <a:endParaRPr lang="en-IN"/>
          </a:p>
        </p:txBody>
      </p:sp>
      <p:sp>
        <p:nvSpPr>
          <p:cNvPr id="4" name="Freeform 4"/>
          <p:cNvSpPr/>
          <p:nvPr/>
        </p:nvSpPr>
        <p:spPr>
          <a:xfrm>
            <a:off x="5957907" y="2884761"/>
            <a:ext cx="4936836" cy="4114800"/>
          </a:xfrm>
          <a:custGeom>
            <a:avLst/>
            <a:gdLst/>
            <a:ahLst/>
            <a:cxnLst/>
            <a:rect l="l" t="t" r="r" b="b"/>
            <a:pathLst>
              <a:path w="4936836" h="4114800">
                <a:moveTo>
                  <a:pt x="0" y="0"/>
                </a:moveTo>
                <a:lnTo>
                  <a:pt x="4936836" y="0"/>
                </a:lnTo>
                <a:lnTo>
                  <a:pt x="49368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170613" y="-3010824"/>
            <a:ext cx="21231225" cy="15906750"/>
          </a:xfrm>
          <a:custGeom>
            <a:avLst/>
            <a:gdLst/>
            <a:ahLst/>
            <a:cxnLst/>
            <a:rect l="l" t="t" r="r" b="b"/>
            <a:pathLst>
              <a:path w="21231225" h="15906750">
                <a:moveTo>
                  <a:pt x="0" y="0"/>
                </a:moveTo>
                <a:lnTo>
                  <a:pt x="21231225" y="0"/>
                </a:lnTo>
                <a:lnTo>
                  <a:pt x="21231225" y="15906750"/>
                </a:lnTo>
                <a:lnTo>
                  <a:pt x="0" y="15906750"/>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3096663" y="2842165"/>
            <a:ext cx="12030304" cy="4239301"/>
          </a:xfrm>
          <a:prstGeom prst="rect">
            <a:avLst/>
          </a:prstGeom>
        </p:spPr>
        <p:txBody>
          <a:bodyPr lIns="0" tIns="0" rIns="0" bIns="0" rtlCol="0" anchor="t">
            <a:spAutoFit/>
          </a:bodyPr>
          <a:lstStyle/>
          <a:p>
            <a:pPr algn="l">
              <a:lnSpc>
                <a:spcPts val="34858"/>
              </a:lnSpc>
            </a:pPr>
            <a:r>
              <a:rPr lang="en-US" sz="24899">
                <a:solidFill>
                  <a:srgbClr val="FFFFFF"/>
                </a:solidFill>
                <a:latin typeface="Futura Display"/>
                <a:ea typeface="Futura Display"/>
                <a:cs typeface="Futura Display"/>
                <a:sym typeface="Futura Display"/>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05212" y="0"/>
            <a:ext cx="26336625" cy="10287000"/>
          </a:xfrm>
          <a:custGeom>
            <a:avLst/>
            <a:gdLst/>
            <a:ahLst/>
            <a:cxnLst/>
            <a:rect l="l" t="t" r="r" b="b"/>
            <a:pathLst>
              <a:path w="26336625" h="10287000">
                <a:moveTo>
                  <a:pt x="0" y="0"/>
                </a:moveTo>
                <a:lnTo>
                  <a:pt x="26336624" y="0"/>
                </a:lnTo>
                <a:lnTo>
                  <a:pt x="26336624"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4624559" y="-2386984"/>
            <a:ext cx="26327100" cy="14811375"/>
          </a:xfrm>
          <a:custGeom>
            <a:avLst/>
            <a:gdLst/>
            <a:ahLst/>
            <a:cxnLst/>
            <a:rect l="l" t="t" r="r" b="b"/>
            <a:pathLst>
              <a:path w="26327100" h="14811375">
                <a:moveTo>
                  <a:pt x="0" y="0"/>
                </a:moveTo>
                <a:lnTo>
                  <a:pt x="26327100" y="0"/>
                </a:lnTo>
                <a:lnTo>
                  <a:pt x="26327100" y="14811375"/>
                </a:lnTo>
                <a:lnTo>
                  <a:pt x="0" y="14811375"/>
                </a:lnTo>
                <a:lnTo>
                  <a:pt x="0" y="0"/>
                </a:lnTo>
                <a:close/>
              </a:path>
            </a:pathLst>
          </a:custGeom>
          <a:blipFill>
            <a:blip r:embed="rId3"/>
            <a:stretch>
              <a:fillRect/>
            </a:stretch>
          </a:blipFill>
        </p:spPr>
        <p:txBody>
          <a:bodyPr/>
          <a:lstStyle/>
          <a:p>
            <a:endParaRPr lang="en-IN"/>
          </a:p>
        </p:txBody>
      </p:sp>
      <p:sp>
        <p:nvSpPr>
          <p:cNvPr id="4" name="Freeform 4"/>
          <p:cNvSpPr/>
          <p:nvPr/>
        </p:nvSpPr>
        <p:spPr>
          <a:xfrm>
            <a:off x="2781300" y="279397"/>
            <a:ext cx="6781800" cy="1514475"/>
          </a:xfrm>
          <a:custGeom>
            <a:avLst/>
            <a:gdLst/>
            <a:ahLst/>
            <a:cxnLst/>
            <a:rect l="l" t="t" r="r" b="b"/>
            <a:pathLst>
              <a:path w="6781800" h="1514475">
                <a:moveTo>
                  <a:pt x="0" y="0"/>
                </a:moveTo>
                <a:lnTo>
                  <a:pt x="6781800" y="0"/>
                </a:lnTo>
                <a:lnTo>
                  <a:pt x="6781800" y="1514475"/>
                </a:lnTo>
                <a:lnTo>
                  <a:pt x="0" y="1514475"/>
                </a:lnTo>
                <a:lnTo>
                  <a:pt x="0" y="0"/>
                </a:lnTo>
                <a:close/>
              </a:path>
            </a:pathLst>
          </a:custGeom>
          <a:blipFill>
            <a:blip r:embed="rId4"/>
            <a:stretch>
              <a:fillRect/>
            </a:stretch>
          </a:blipFill>
        </p:spPr>
        <p:txBody>
          <a:bodyPr/>
          <a:lstStyle/>
          <a:p>
            <a:endParaRPr lang="en-IN"/>
          </a:p>
        </p:txBody>
      </p:sp>
      <p:sp>
        <p:nvSpPr>
          <p:cNvPr id="5" name="Freeform 5"/>
          <p:cNvSpPr/>
          <p:nvPr/>
        </p:nvSpPr>
        <p:spPr>
          <a:xfrm>
            <a:off x="8610600" y="787403"/>
            <a:ext cx="152400" cy="523875"/>
          </a:xfrm>
          <a:custGeom>
            <a:avLst/>
            <a:gdLst/>
            <a:ahLst/>
            <a:cxnLst/>
            <a:rect l="l" t="t" r="r" b="b"/>
            <a:pathLst>
              <a:path w="152400" h="523875">
                <a:moveTo>
                  <a:pt x="0" y="0"/>
                </a:moveTo>
                <a:lnTo>
                  <a:pt x="152400" y="0"/>
                </a:lnTo>
                <a:lnTo>
                  <a:pt x="152400" y="523875"/>
                </a:lnTo>
                <a:lnTo>
                  <a:pt x="0" y="523875"/>
                </a:lnTo>
                <a:lnTo>
                  <a:pt x="0" y="0"/>
                </a:lnTo>
                <a:close/>
              </a:path>
            </a:pathLst>
          </a:custGeom>
          <a:blipFill>
            <a:blip r:embed="rId5"/>
            <a:stretch>
              <a:fillRect/>
            </a:stretch>
          </a:blipFill>
        </p:spPr>
        <p:txBody>
          <a:bodyPr/>
          <a:lstStyle/>
          <a:p>
            <a:endParaRPr lang="en-IN"/>
          </a:p>
        </p:txBody>
      </p:sp>
      <p:sp>
        <p:nvSpPr>
          <p:cNvPr id="6" name="Freeform 6"/>
          <p:cNvSpPr/>
          <p:nvPr/>
        </p:nvSpPr>
        <p:spPr>
          <a:xfrm>
            <a:off x="8686800" y="774697"/>
            <a:ext cx="409575" cy="533400"/>
          </a:xfrm>
          <a:custGeom>
            <a:avLst/>
            <a:gdLst/>
            <a:ahLst/>
            <a:cxnLst/>
            <a:rect l="l" t="t" r="r" b="b"/>
            <a:pathLst>
              <a:path w="409575" h="533400">
                <a:moveTo>
                  <a:pt x="0" y="0"/>
                </a:moveTo>
                <a:lnTo>
                  <a:pt x="409575" y="0"/>
                </a:lnTo>
                <a:lnTo>
                  <a:pt x="409575" y="533400"/>
                </a:lnTo>
                <a:lnTo>
                  <a:pt x="0" y="533400"/>
                </a:lnTo>
                <a:lnTo>
                  <a:pt x="0" y="0"/>
                </a:lnTo>
                <a:close/>
              </a:path>
            </a:pathLst>
          </a:custGeom>
          <a:blipFill>
            <a:blip r:embed="rId6"/>
            <a:stretch>
              <a:fillRect/>
            </a:stretch>
          </a:blipFill>
        </p:spPr>
        <p:txBody>
          <a:bodyPr/>
          <a:lstStyle/>
          <a:p>
            <a:endParaRPr lang="en-IN"/>
          </a:p>
        </p:txBody>
      </p:sp>
      <p:sp>
        <p:nvSpPr>
          <p:cNvPr id="7" name="Freeform 7"/>
          <p:cNvSpPr/>
          <p:nvPr/>
        </p:nvSpPr>
        <p:spPr>
          <a:xfrm>
            <a:off x="7962900" y="762000"/>
            <a:ext cx="561975" cy="542925"/>
          </a:xfrm>
          <a:custGeom>
            <a:avLst/>
            <a:gdLst/>
            <a:ahLst/>
            <a:cxnLst/>
            <a:rect l="l" t="t" r="r" b="b"/>
            <a:pathLst>
              <a:path w="561975" h="542925">
                <a:moveTo>
                  <a:pt x="0" y="0"/>
                </a:moveTo>
                <a:lnTo>
                  <a:pt x="561975" y="0"/>
                </a:lnTo>
                <a:lnTo>
                  <a:pt x="561975" y="542925"/>
                </a:lnTo>
                <a:lnTo>
                  <a:pt x="0" y="542925"/>
                </a:lnTo>
                <a:lnTo>
                  <a:pt x="0" y="0"/>
                </a:lnTo>
                <a:close/>
              </a:path>
            </a:pathLst>
          </a:custGeom>
          <a:blipFill>
            <a:blip r:embed="rId7"/>
            <a:stretch>
              <a:fillRect/>
            </a:stretch>
          </a:blipFill>
        </p:spPr>
        <p:txBody>
          <a:bodyPr/>
          <a:lstStyle/>
          <a:p>
            <a:endParaRPr lang="en-IN"/>
          </a:p>
        </p:txBody>
      </p:sp>
      <p:sp>
        <p:nvSpPr>
          <p:cNvPr id="8" name="Freeform 8"/>
          <p:cNvSpPr/>
          <p:nvPr/>
        </p:nvSpPr>
        <p:spPr>
          <a:xfrm>
            <a:off x="7696200" y="571500"/>
            <a:ext cx="180975" cy="723900"/>
          </a:xfrm>
          <a:custGeom>
            <a:avLst/>
            <a:gdLst/>
            <a:ahLst/>
            <a:cxnLst/>
            <a:rect l="l" t="t" r="r" b="b"/>
            <a:pathLst>
              <a:path w="180975" h="723900">
                <a:moveTo>
                  <a:pt x="0" y="0"/>
                </a:moveTo>
                <a:lnTo>
                  <a:pt x="180975" y="0"/>
                </a:lnTo>
                <a:lnTo>
                  <a:pt x="180975" y="723900"/>
                </a:lnTo>
                <a:lnTo>
                  <a:pt x="0" y="723900"/>
                </a:lnTo>
                <a:lnTo>
                  <a:pt x="0" y="0"/>
                </a:lnTo>
                <a:close/>
              </a:path>
            </a:pathLst>
          </a:custGeom>
          <a:blipFill>
            <a:blip r:embed="rId8"/>
            <a:stretch>
              <a:fillRect/>
            </a:stretch>
          </a:blipFill>
        </p:spPr>
        <p:txBody>
          <a:bodyPr/>
          <a:lstStyle/>
          <a:p>
            <a:endParaRPr lang="en-IN"/>
          </a:p>
        </p:txBody>
      </p:sp>
      <p:sp>
        <p:nvSpPr>
          <p:cNvPr id="9" name="Freeform 9"/>
          <p:cNvSpPr/>
          <p:nvPr/>
        </p:nvSpPr>
        <p:spPr>
          <a:xfrm>
            <a:off x="7365997" y="609600"/>
            <a:ext cx="257175" cy="695325"/>
          </a:xfrm>
          <a:custGeom>
            <a:avLst/>
            <a:gdLst/>
            <a:ahLst/>
            <a:cxnLst/>
            <a:rect l="l" t="t" r="r" b="b"/>
            <a:pathLst>
              <a:path w="257175" h="695325">
                <a:moveTo>
                  <a:pt x="0" y="0"/>
                </a:moveTo>
                <a:lnTo>
                  <a:pt x="257175" y="0"/>
                </a:lnTo>
                <a:lnTo>
                  <a:pt x="257175" y="695325"/>
                </a:lnTo>
                <a:lnTo>
                  <a:pt x="0" y="695325"/>
                </a:lnTo>
                <a:lnTo>
                  <a:pt x="0" y="0"/>
                </a:lnTo>
                <a:close/>
              </a:path>
            </a:pathLst>
          </a:custGeom>
          <a:blipFill>
            <a:blip r:embed="rId9"/>
            <a:stretch>
              <a:fillRect/>
            </a:stretch>
          </a:blipFill>
        </p:spPr>
        <p:txBody>
          <a:bodyPr/>
          <a:lstStyle/>
          <a:p>
            <a:endParaRPr lang="en-IN"/>
          </a:p>
        </p:txBody>
      </p:sp>
      <p:sp>
        <p:nvSpPr>
          <p:cNvPr id="10" name="Freeform 10"/>
          <p:cNvSpPr/>
          <p:nvPr/>
        </p:nvSpPr>
        <p:spPr>
          <a:xfrm>
            <a:off x="7302503" y="787403"/>
            <a:ext cx="314325" cy="114300"/>
          </a:xfrm>
          <a:custGeom>
            <a:avLst/>
            <a:gdLst/>
            <a:ahLst/>
            <a:cxnLst/>
            <a:rect l="l" t="t" r="r" b="b"/>
            <a:pathLst>
              <a:path w="314325" h="114300">
                <a:moveTo>
                  <a:pt x="0" y="0"/>
                </a:moveTo>
                <a:lnTo>
                  <a:pt x="314325" y="0"/>
                </a:lnTo>
                <a:lnTo>
                  <a:pt x="314325" y="114300"/>
                </a:lnTo>
                <a:lnTo>
                  <a:pt x="0" y="114300"/>
                </a:lnTo>
                <a:lnTo>
                  <a:pt x="0" y="0"/>
                </a:lnTo>
                <a:close/>
              </a:path>
            </a:pathLst>
          </a:custGeom>
          <a:blipFill>
            <a:blip r:embed="rId10"/>
            <a:stretch>
              <a:fillRect/>
            </a:stretch>
          </a:blipFill>
        </p:spPr>
        <p:txBody>
          <a:bodyPr/>
          <a:lstStyle/>
          <a:p>
            <a:endParaRPr lang="en-IN"/>
          </a:p>
        </p:txBody>
      </p:sp>
      <p:sp>
        <p:nvSpPr>
          <p:cNvPr id="11" name="Freeform 11"/>
          <p:cNvSpPr/>
          <p:nvPr/>
        </p:nvSpPr>
        <p:spPr>
          <a:xfrm>
            <a:off x="6756397" y="762000"/>
            <a:ext cx="485775" cy="542925"/>
          </a:xfrm>
          <a:custGeom>
            <a:avLst/>
            <a:gdLst/>
            <a:ahLst/>
            <a:cxnLst/>
            <a:rect l="l" t="t" r="r" b="b"/>
            <a:pathLst>
              <a:path w="485775" h="542925">
                <a:moveTo>
                  <a:pt x="0" y="0"/>
                </a:moveTo>
                <a:lnTo>
                  <a:pt x="485775" y="0"/>
                </a:lnTo>
                <a:lnTo>
                  <a:pt x="485775" y="542925"/>
                </a:lnTo>
                <a:lnTo>
                  <a:pt x="0" y="542925"/>
                </a:lnTo>
                <a:lnTo>
                  <a:pt x="0" y="0"/>
                </a:lnTo>
                <a:close/>
              </a:path>
            </a:pathLst>
          </a:custGeom>
          <a:blipFill>
            <a:blip r:embed="rId11"/>
            <a:stretch>
              <a:fillRect/>
            </a:stretch>
          </a:blipFill>
        </p:spPr>
        <p:txBody>
          <a:bodyPr/>
          <a:lstStyle/>
          <a:p>
            <a:endParaRPr lang="en-IN"/>
          </a:p>
        </p:txBody>
      </p:sp>
      <p:sp>
        <p:nvSpPr>
          <p:cNvPr id="12" name="Freeform 12"/>
          <p:cNvSpPr/>
          <p:nvPr/>
        </p:nvSpPr>
        <p:spPr>
          <a:xfrm>
            <a:off x="6184897" y="787403"/>
            <a:ext cx="466725" cy="523875"/>
          </a:xfrm>
          <a:custGeom>
            <a:avLst/>
            <a:gdLst/>
            <a:ahLst/>
            <a:cxnLst/>
            <a:rect l="l" t="t" r="r" b="b"/>
            <a:pathLst>
              <a:path w="466725" h="523875">
                <a:moveTo>
                  <a:pt x="0" y="0"/>
                </a:moveTo>
                <a:lnTo>
                  <a:pt x="466725" y="0"/>
                </a:lnTo>
                <a:lnTo>
                  <a:pt x="466725" y="523875"/>
                </a:lnTo>
                <a:lnTo>
                  <a:pt x="0" y="523875"/>
                </a:lnTo>
                <a:lnTo>
                  <a:pt x="0" y="0"/>
                </a:lnTo>
                <a:close/>
              </a:path>
            </a:pathLst>
          </a:custGeom>
          <a:blipFill>
            <a:blip r:embed="rId12"/>
            <a:stretch>
              <a:fillRect/>
            </a:stretch>
          </a:blipFill>
        </p:spPr>
        <p:txBody>
          <a:bodyPr/>
          <a:lstStyle/>
          <a:p>
            <a:endParaRPr lang="en-IN"/>
          </a:p>
        </p:txBody>
      </p:sp>
      <p:sp>
        <p:nvSpPr>
          <p:cNvPr id="13" name="Freeform 13"/>
          <p:cNvSpPr/>
          <p:nvPr/>
        </p:nvSpPr>
        <p:spPr>
          <a:xfrm>
            <a:off x="5918197" y="546097"/>
            <a:ext cx="152400" cy="762000"/>
          </a:xfrm>
          <a:custGeom>
            <a:avLst/>
            <a:gdLst/>
            <a:ahLst/>
            <a:cxnLst/>
            <a:rect l="l" t="t" r="r" b="b"/>
            <a:pathLst>
              <a:path w="152400" h="762000">
                <a:moveTo>
                  <a:pt x="0" y="0"/>
                </a:moveTo>
                <a:lnTo>
                  <a:pt x="152400" y="0"/>
                </a:lnTo>
                <a:lnTo>
                  <a:pt x="152400" y="762000"/>
                </a:lnTo>
                <a:lnTo>
                  <a:pt x="0" y="762000"/>
                </a:lnTo>
                <a:lnTo>
                  <a:pt x="0" y="0"/>
                </a:lnTo>
                <a:close/>
              </a:path>
            </a:pathLst>
          </a:custGeom>
          <a:blipFill>
            <a:blip r:embed="rId13"/>
            <a:stretch>
              <a:fillRect/>
            </a:stretch>
          </a:blipFill>
        </p:spPr>
        <p:txBody>
          <a:bodyPr/>
          <a:lstStyle/>
          <a:p>
            <a:endParaRPr lang="en-IN"/>
          </a:p>
        </p:txBody>
      </p:sp>
      <p:sp>
        <p:nvSpPr>
          <p:cNvPr id="14" name="Freeform 14"/>
          <p:cNvSpPr/>
          <p:nvPr/>
        </p:nvSpPr>
        <p:spPr>
          <a:xfrm>
            <a:off x="5499097" y="546097"/>
            <a:ext cx="571500" cy="762000"/>
          </a:xfrm>
          <a:custGeom>
            <a:avLst/>
            <a:gdLst/>
            <a:ahLst/>
            <a:cxnLst/>
            <a:rect l="l" t="t" r="r" b="b"/>
            <a:pathLst>
              <a:path w="571500" h="762000">
                <a:moveTo>
                  <a:pt x="0" y="0"/>
                </a:moveTo>
                <a:lnTo>
                  <a:pt x="571500" y="0"/>
                </a:lnTo>
                <a:lnTo>
                  <a:pt x="571500" y="762000"/>
                </a:lnTo>
                <a:lnTo>
                  <a:pt x="0" y="762000"/>
                </a:lnTo>
                <a:lnTo>
                  <a:pt x="0" y="0"/>
                </a:lnTo>
                <a:close/>
              </a:path>
            </a:pathLst>
          </a:custGeom>
          <a:blipFill>
            <a:blip r:embed="rId14"/>
            <a:stretch>
              <a:fillRect/>
            </a:stretch>
          </a:blipFill>
        </p:spPr>
        <p:txBody>
          <a:bodyPr/>
          <a:lstStyle/>
          <a:p>
            <a:endParaRPr lang="en-IN"/>
          </a:p>
        </p:txBody>
      </p:sp>
      <p:sp>
        <p:nvSpPr>
          <p:cNvPr id="15" name="Freeform 15"/>
          <p:cNvSpPr/>
          <p:nvPr/>
        </p:nvSpPr>
        <p:spPr>
          <a:xfrm>
            <a:off x="4876800" y="762000"/>
            <a:ext cx="542925" cy="542925"/>
          </a:xfrm>
          <a:custGeom>
            <a:avLst/>
            <a:gdLst/>
            <a:ahLst/>
            <a:cxnLst/>
            <a:rect l="l" t="t" r="r" b="b"/>
            <a:pathLst>
              <a:path w="542925" h="542925">
                <a:moveTo>
                  <a:pt x="0" y="0"/>
                </a:moveTo>
                <a:lnTo>
                  <a:pt x="542925" y="0"/>
                </a:lnTo>
                <a:lnTo>
                  <a:pt x="542925" y="542925"/>
                </a:lnTo>
                <a:lnTo>
                  <a:pt x="0" y="542925"/>
                </a:lnTo>
                <a:lnTo>
                  <a:pt x="0" y="0"/>
                </a:lnTo>
                <a:close/>
              </a:path>
            </a:pathLst>
          </a:custGeom>
          <a:blipFill>
            <a:blip r:embed="rId15"/>
            <a:stretch>
              <a:fillRect/>
            </a:stretch>
          </a:blipFill>
        </p:spPr>
        <p:txBody>
          <a:bodyPr/>
          <a:lstStyle/>
          <a:p>
            <a:endParaRPr lang="en-IN"/>
          </a:p>
        </p:txBody>
      </p:sp>
      <p:sp>
        <p:nvSpPr>
          <p:cNvPr id="16" name="Freeform 16"/>
          <p:cNvSpPr/>
          <p:nvPr/>
        </p:nvSpPr>
        <p:spPr>
          <a:xfrm>
            <a:off x="4483103" y="787403"/>
            <a:ext cx="152400" cy="523875"/>
          </a:xfrm>
          <a:custGeom>
            <a:avLst/>
            <a:gdLst/>
            <a:ahLst/>
            <a:cxnLst/>
            <a:rect l="l" t="t" r="r" b="b"/>
            <a:pathLst>
              <a:path w="152400" h="523875">
                <a:moveTo>
                  <a:pt x="0" y="0"/>
                </a:moveTo>
                <a:lnTo>
                  <a:pt x="152400" y="0"/>
                </a:lnTo>
                <a:lnTo>
                  <a:pt x="152400" y="523875"/>
                </a:lnTo>
                <a:lnTo>
                  <a:pt x="0" y="523875"/>
                </a:lnTo>
                <a:lnTo>
                  <a:pt x="0" y="0"/>
                </a:lnTo>
                <a:close/>
              </a:path>
            </a:pathLst>
          </a:custGeom>
          <a:blipFill>
            <a:blip r:embed="rId16"/>
            <a:stretch>
              <a:fillRect/>
            </a:stretch>
          </a:blipFill>
        </p:spPr>
        <p:txBody>
          <a:bodyPr/>
          <a:lstStyle/>
          <a:p>
            <a:endParaRPr lang="en-IN"/>
          </a:p>
        </p:txBody>
      </p:sp>
      <p:sp>
        <p:nvSpPr>
          <p:cNvPr id="17" name="Freeform 17"/>
          <p:cNvSpPr/>
          <p:nvPr/>
        </p:nvSpPr>
        <p:spPr>
          <a:xfrm>
            <a:off x="4584697" y="774697"/>
            <a:ext cx="219075" cy="200025"/>
          </a:xfrm>
          <a:custGeom>
            <a:avLst/>
            <a:gdLst/>
            <a:ahLst/>
            <a:cxnLst/>
            <a:rect l="l" t="t" r="r" b="b"/>
            <a:pathLst>
              <a:path w="219075" h="200025">
                <a:moveTo>
                  <a:pt x="0" y="0"/>
                </a:moveTo>
                <a:lnTo>
                  <a:pt x="219075" y="0"/>
                </a:lnTo>
                <a:lnTo>
                  <a:pt x="219075" y="200025"/>
                </a:lnTo>
                <a:lnTo>
                  <a:pt x="0" y="200025"/>
                </a:lnTo>
                <a:lnTo>
                  <a:pt x="0" y="0"/>
                </a:lnTo>
                <a:close/>
              </a:path>
            </a:pathLst>
          </a:custGeom>
          <a:blipFill>
            <a:blip r:embed="rId17"/>
            <a:stretch>
              <a:fillRect/>
            </a:stretch>
          </a:blipFill>
        </p:spPr>
        <p:txBody>
          <a:bodyPr/>
          <a:lstStyle/>
          <a:p>
            <a:endParaRPr lang="en-IN"/>
          </a:p>
        </p:txBody>
      </p:sp>
      <p:sp>
        <p:nvSpPr>
          <p:cNvPr id="18" name="Freeform 18"/>
          <p:cNvSpPr/>
          <p:nvPr/>
        </p:nvSpPr>
        <p:spPr>
          <a:xfrm>
            <a:off x="4140203" y="609600"/>
            <a:ext cx="257175" cy="695325"/>
          </a:xfrm>
          <a:custGeom>
            <a:avLst/>
            <a:gdLst/>
            <a:ahLst/>
            <a:cxnLst/>
            <a:rect l="l" t="t" r="r" b="b"/>
            <a:pathLst>
              <a:path w="257175" h="695325">
                <a:moveTo>
                  <a:pt x="0" y="0"/>
                </a:moveTo>
                <a:lnTo>
                  <a:pt x="257175" y="0"/>
                </a:lnTo>
                <a:lnTo>
                  <a:pt x="257175" y="695325"/>
                </a:lnTo>
                <a:lnTo>
                  <a:pt x="0" y="695325"/>
                </a:lnTo>
                <a:lnTo>
                  <a:pt x="0" y="0"/>
                </a:lnTo>
                <a:close/>
              </a:path>
            </a:pathLst>
          </a:custGeom>
          <a:blipFill>
            <a:blip r:embed="rId18"/>
            <a:stretch>
              <a:fillRect/>
            </a:stretch>
          </a:blipFill>
        </p:spPr>
        <p:txBody>
          <a:bodyPr/>
          <a:lstStyle/>
          <a:p>
            <a:endParaRPr lang="en-IN"/>
          </a:p>
        </p:txBody>
      </p:sp>
      <p:sp>
        <p:nvSpPr>
          <p:cNvPr id="19" name="Freeform 19"/>
          <p:cNvSpPr/>
          <p:nvPr/>
        </p:nvSpPr>
        <p:spPr>
          <a:xfrm>
            <a:off x="4089397" y="787403"/>
            <a:ext cx="304800" cy="114300"/>
          </a:xfrm>
          <a:custGeom>
            <a:avLst/>
            <a:gdLst/>
            <a:ahLst/>
            <a:cxnLst/>
            <a:rect l="l" t="t" r="r" b="b"/>
            <a:pathLst>
              <a:path w="304800" h="114300">
                <a:moveTo>
                  <a:pt x="0" y="0"/>
                </a:moveTo>
                <a:lnTo>
                  <a:pt x="304800" y="0"/>
                </a:lnTo>
                <a:lnTo>
                  <a:pt x="304800" y="114300"/>
                </a:lnTo>
                <a:lnTo>
                  <a:pt x="0" y="114300"/>
                </a:lnTo>
                <a:lnTo>
                  <a:pt x="0" y="0"/>
                </a:lnTo>
                <a:close/>
              </a:path>
            </a:pathLst>
          </a:custGeom>
          <a:blipFill>
            <a:blip r:embed="rId19"/>
            <a:stretch>
              <a:fillRect/>
            </a:stretch>
          </a:blipFill>
        </p:spPr>
        <p:txBody>
          <a:bodyPr/>
          <a:lstStyle/>
          <a:p>
            <a:endParaRPr lang="en-IN"/>
          </a:p>
        </p:txBody>
      </p:sp>
      <p:sp>
        <p:nvSpPr>
          <p:cNvPr id="20" name="Freeform 20"/>
          <p:cNvSpPr/>
          <p:nvPr/>
        </p:nvSpPr>
        <p:spPr>
          <a:xfrm>
            <a:off x="3505200" y="787403"/>
            <a:ext cx="152400" cy="523875"/>
          </a:xfrm>
          <a:custGeom>
            <a:avLst/>
            <a:gdLst/>
            <a:ahLst/>
            <a:cxnLst/>
            <a:rect l="l" t="t" r="r" b="b"/>
            <a:pathLst>
              <a:path w="152400" h="523875">
                <a:moveTo>
                  <a:pt x="0" y="0"/>
                </a:moveTo>
                <a:lnTo>
                  <a:pt x="152400" y="0"/>
                </a:lnTo>
                <a:lnTo>
                  <a:pt x="152400" y="523875"/>
                </a:lnTo>
                <a:lnTo>
                  <a:pt x="0" y="523875"/>
                </a:lnTo>
                <a:lnTo>
                  <a:pt x="0" y="0"/>
                </a:lnTo>
                <a:close/>
              </a:path>
            </a:pathLst>
          </a:custGeom>
          <a:blipFill>
            <a:blip r:embed="rId20"/>
            <a:stretch>
              <a:fillRect/>
            </a:stretch>
          </a:blipFill>
        </p:spPr>
        <p:txBody>
          <a:bodyPr/>
          <a:lstStyle/>
          <a:p>
            <a:endParaRPr lang="en-IN"/>
          </a:p>
        </p:txBody>
      </p:sp>
      <p:sp>
        <p:nvSpPr>
          <p:cNvPr id="21" name="Freeform 21"/>
          <p:cNvSpPr/>
          <p:nvPr/>
        </p:nvSpPr>
        <p:spPr>
          <a:xfrm>
            <a:off x="3581400" y="774697"/>
            <a:ext cx="409575" cy="533400"/>
          </a:xfrm>
          <a:custGeom>
            <a:avLst/>
            <a:gdLst/>
            <a:ahLst/>
            <a:cxnLst/>
            <a:rect l="l" t="t" r="r" b="b"/>
            <a:pathLst>
              <a:path w="409575" h="533400">
                <a:moveTo>
                  <a:pt x="0" y="0"/>
                </a:moveTo>
                <a:lnTo>
                  <a:pt x="409575" y="0"/>
                </a:lnTo>
                <a:lnTo>
                  <a:pt x="409575" y="533400"/>
                </a:lnTo>
                <a:lnTo>
                  <a:pt x="0" y="533400"/>
                </a:lnTo>
                <a:lnTo>
                  <a:pt x="0" y="0"/>
                </a:lnTo>
                <a:close/>
              </a:path>
            </a:pathLst>
          </a:custGeom>
          <a:blipFill>
            <a:blip r:embed="rId21"/>
            <a:stretch>
              <a:fillRect/>
            </a:stretch>
          </a:blipFill>
        </p:spPr>
        <p:txBody>
          <a:bodyPr/>
          <a:lstStyle/>
          <a:p>
            <a:endParaRPr lang="en-IN"/>
          </a:p>
        </p:txBody>
      </p:sp>
      <p:sp>
        <p:nvSpPr>
          <p:cNvPr id="22" name="Freeform 22"/>
          <p:cNvSpPr/>
          <p:nvPr/>
        </p:nvSpPr>
        <p:spPr>
          <a:xfrm>
            <a:off x="3225803" y="571500"/>
            <a:ext cx="180975" cy="723900"/>
          </a:xfrm>
          <a:custGeom>
            <a:avLst/>
            <a:gdLst/>
            <a:ahLst/>
            <a:cxnLst/>
            <a:rect l="l" t="t" r="r" b="b"/>
            <a:pathLst>
              <a:path w="180975" h="723900">
                <a:moveTo>
                  <a:pt x="0" y="0"/>
                </a:moveTo>
                <a:lnTo>
                  <a:pt x="180975" y="0"/>
                </a:lnTo>
                <a:lnTo>
                  <a:pt x="180975" y="723900"/>
                </a:lnTo>
                <a:lnTo>
                  <a:pt x="0" y="723900"/>
                </a:lnTo>
                <a:lnTo>
                  <a:pt x="0" y="0"/>
                </a:lnTo>
                <a:close/>
              </a:path>
            </a:pathLst>
          </a:custGeom>
          <a:blipFill>
            <a:blip r:embed="rId22"/>
            <a:stretch>
              <a:fillRect/>
            </a:stretch>
          </a:blipFill>
        </p:spPr>
        <p:txBody>
          <a:bodyPr/>
          <a:lstStyle/>
          <a:p>
            <a:endParaRPr lang="en-IN"/>
          </a:p>
        </p:txBody>
      </p:sp>
      <p:sp>
        <p:nvSpPr>
          <p:cNvPr id="23" name="Freeform 23"/>
          <p:cNvSpPr/>
          <p:nvPr/>
        </p:nvSpPr>
        <p:spPr>
          <a:xfrm>
            <a:off x="12533662" y="1790700"/>
            <a:ext cx="5219700" cy="7229475"/>
          </a:xfrm>
          <a:custGeom>
            <a:avLst/>
            <a:gdLst/>
            <a:ahLst/>
            <a:cxnLst/>
            <a:rect l="l" t="t" r="r" b="b"/>
            <a:pathLst>
              <a:path w="5219700" h="7229475">
                <a:moveTo>
                  <a:pt x="0" y="0"/>
                </a:moveTo>
                <a:lnTo>
                  <a:pt x="5219700" y="0"/>
                </a:lnTo>
                <a:lnTo>
                  <a:pt x="5219700" y="7229475"/>
                </a:lnTo>
                <a:lnTo>
                  <a:pt x="0" y="7229475"/>
                </a:lnTo>
                <a:lnTo>
                  <a:pt x="0" y="0"/>
                </a:lnTo>
                <a:close/>
              </a:path>
            </a:pathLst>
          </a:custGeom>
          <a:blipFill>
            <a:blip r:embed="rId23"/>
            <a:stretch>
              <a:fillRect t="-14456" b="-14528"/>
            </a:stretch>
          </a:blipFill>
        </p:spPr>
        <p:txBody>
          <a:bodyPr/>
          <a:lstStyle/>
          <a:p>
            <a:endParaRPr lang="en-IN"/>
          </a:p>
        </p:txBody>
      </p:sp>
      <p:sp>
        <p:nvSpPr>
          <p:cNvPr id="24" name="TextBox 24"/>
          <p:cNvSpPr txBox="1"/>
          <p:nvPr/>
        </p:nvSpPr>
        <p:spPr>
          <a:xfrm>
            <a:off x="1106681" y="2534879"/>
            <a:ext cx="9516208" cy="1017613"/>
          </a:xfrm>
          <a:prstGeom prst="rect">
            <a:avLst/>
          </a:prstGeom>
        </p:spPr>
        <p:txBody>
          <a:bodyPr lIns="0" tIns="0" rIns="0" bIns="0" rtlCol="0" anchor="t">
            <a:spAutoFit/>
          </a:bodyPr>
          <a:lstStyle/>
          <a:p>
            <a:pPr algn="l">
              <a:lnSpc>
                <a:spcPts val="3882"/>
              </a:lnSpc>
            </a:pPr>
            <a:r>
              <a:rPr lang="en-US" sz="3003" b="1" spc="60">
                <a:solidFill>
                  <a:srgbClr val="FFFFFF"/>
                </a:solidFill>
                <a:latin typeface="Times New Roman Bold"/>
                <a:ea typeface="Times New Roman Bold"/>
                <a:cs typeface="Times New Roman Bold"/>
                <a:sym typeface="Times New Roman Bold"/>
              </a:rPr>
              <a:t>We believe tattoos are more than ink – they are powerful expressions of identity and creativity.</a:t>
            </a:r>
          </a:p>
        </p:txBody>
      </p:sp>
      <p:sp>
        <p:nvSpPr>
          <p:cNvPr id="25" name="TextBox 25"/>
          <p:cNvSpPr txBox="1"/>
          <p:nvPr/>
        </p:nvSpPr>
        <p:spPr>
          <a:xfrm>
            <a:off x="1160097" y="4150443"/>
            <a:ext cx="11040227" cy="1016279"/>
          </a:xfrm>
          <a:prstGeom prst="rect">
            <a:avLst/>
          </a:prstGeom>
        </p:spPr>
        <p:txBody>
          <a:bodyPr lIns="0" tIns="0" rIns="0" bIns="0" rtlCol="0" anchor="t">
            <a:spAutoFit/>
          </a:bodyPr>
          <a:lstStyle/>
          <a:p>
            <a:pPr algn="l">
              <a:lnSpc>
                <a:spcPts val="3877"/>
              </a:lnSpc>
            </a:pPr>
            <a:r>
              <a:rPr lang="en-US" sz="2998" b="1" spc="59">
                <a:solidFill>
                  <a:srgbClr val="FFFFFF"/>
                </a:solidFill>
                <a:latin typeface="Times New Roman Bold"/>
                <a:ea typeface="Times New Roman Bold"/>
                <a:cs typeface="Times New Roman Bold"/>
                <a:sym typeface="Times New Roman Bold"/>
              </a:rPr>
              <a:t>Our skilled team specializes in diverse styles, ensuring each tattoo is a personalized masterpiece.</a:t>
            </a:r>
          </a:p>
        </p:txBody>
      </p:sp>
      <p:sp>
        <p:nvSpPr>
          <p:cNvPr id="26" name="TextBox 26"/>
          <p:cNvSpPr txBox="1"/>
          <p:nvPr/>
        </p:nvSpPr>
        <p:spPr>
          <a:xfrm>
            <a:off x="1065076" y="5764682"/>
            <a:ext cx="8890502" cy="1017832"/>
          </a:xfrm>
          <a:prstGeom prst="rect">
            <a:avLst/>
          </a:prstGeom>
        </p:spPr>
        <p:txBody>
          <a:bodyPr lIns="0" tIns="0" rIns="0" bIns="0" rtlCol="0" anchor="t">
            <a:spAutoFit/>
          </a:bodyPr>
          <a:lstStyle/>
          <a:p>
            <a:pPr algn="l">
              <a:lnSpc>
                <a:spcPts val="3883"/>
              </a:lnSpc>
            </a:pPr>
            <a:r>
              <a:rPr lang="en-US" sz="3003" b="1" spc="60">
                <a:solidFill>
                  <a:srgbClr val="FFFFFF"/>
                </a:solidFill>
                <a:latin typeface="Times New Roman Bold"/>
                <a:ea typeface="Times New Roman Bold"/>
                <a:cs typeface="Times New Roman Bold"/>
                <a:sym typeface="Times New Roman Bold"/>
              </a:rPr>
              <a:t>We focus on comfort, safety, and making your tattoo experience smooth, exciting, and memorable.</a:t>
            </a:r>
          </a:p>
        </p:txBody>
      </p:sp>
      <p:sp>
        <p:nvSpPr>
          <p:cNvPr id="27" name="TextBox 27"/>
          <p:cNvSpPr txBox="1"/>
          <p:nvPr/>
        </p:nvSpPr>
        <p:spPr>
          <a:xfrm>
            <a:off x="1065076" y="7381875"/>
            <a:ext cx="10388127" cy="1020089"/>
          </a:xfrm>
          <a:prstGeom prst="rect">
            <a:avLst/>
          </a:prstGeom>
        </p:spPr>
        <p:txBody>
          <a:bodyPr lIns="0" tIns="0" rIns="0" bIns="0" rtlCol="0" anchor="t">
            <a:spAutoFit/>
          </a:bodyPr>
          <a:lstStyle/>
          <a:p>
            <a:pPr algn="l">
              <a:lnSpc>
                <a:spcPts val="3893"/>
              </a:lnSpc>
            </a:pPr>
            <a:r>
              <a:rPr lang="en-US" sz="3011" b="1" spc="60">
                <a:solidFill>
                  <a:srgbClr val="FFFFFF"/>
                </a:solidFill>
                <a:latin typeface="Times New Roman Bold"/>
                <a:ea typeface="Times New Roman Bold"/>
                <a:cs typeface="Times New Roman Bold"/>
                <a:sym typeface="Times New Roman Bold"/>
              </a:rPr>
              <a:t>We strictly follow health protocols, using sterilized equipment for every session to ensure your safety.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5621141" y="-2263673"/>
            <a:ext cx="26336625" cy="14811375"/>
          </a:xfrm>
          <a:custGeom>
            <a:avLst/>
            <a:gdLst/>
            <a:ahLst/>
            <a:cxnLst/>
            <a:rect l="l" t="t" r="r" b="b"/>
            <a:pathLst>
              <a:path w="26336625" h="14811375">
                <a:moveTo>
                  <a:pt x="0" y="0"/>
                </a:moveTo>
                <a:lnTo>
                  <a:pt x="26336625" y="0"/>
                </a:lnTo>
                <a:lnTo>
                  <a:pt x="26336625" y="14811375"/>
                </a:lnTo>
                <a:lnTo>
                  <a:pt x="0" y="14811375"/>
                </a:lnTo>
                <a:lnTo>
                  <a:pt x="0" y="0"/>
                </a:lnTo>
                <a:close/>
              </a:path>
            </a:pathLst>
          </a:custGeom>
          <a:blipFill>
            <a:blip r:embed="rId2"/>
            <a:stretch>
              <a:fillRect/>
            </a:stretch>
          </a:blipFill>
        </p:spPr>
        <p:txBody>
          <a:bodyPr/>
          <a:lstStyle/>
          <a:p>
            <a:endParaRPr lang="en-IN"/>
          </a:p>
        </p:txBody>
      </p:sp>
      <p:grpSp>
        <p:nvGrpSpPr>
          <p:cNvPr id="3" name="Group 3"/>
          <p:cNvGrpSpPr>
            <a:grpSpLocks noChangeAspect="1"/>
          </p:cNvGrpSpPr>
          <p:nvPr/>
        </p:nvGrpSpPr>
        <p:grpSpPr>
          <a:xfrm>
            <a:off x="318945" y="2397623"/>
            <a:ext cx="6192888" cy="5335305"/>
            <a:chOff x="0" y="0"/>
            <a:chExt cx="6192888" cy="5335308"/>
          </a:xfrm>
        </p:grpSpPr>
        <p:sp>
          <p:nvSpPr>
            <p:cNvPr id="4" name="Freeform 4"/>
            <p:cNvSpPr/>
            <p:nvPr/>
          </p:nvSpPr>
          <p:spPr>
            <a:xfrm>
              <a:off x="63500" y="63500"/>
              <a:ext cx="5211064" cy="5208270"/>
            </a:xfrm>
            <a:custGeom>
              <a:avLst/>
              <a:gdLst/>
              <a:ahLst/>
              <a:cxnLst/>
              <a:rect l="l" t="t" r="r" b="b"/>
              <a:pathLst>
                <a:path w="5211064" h="5208270">
                  <a:moveTo>
                    <a:pt x="5211064" y="2604135"/>
                  </a:moveTo>
                  <a:cubicBezTo>
                    <a:pt x="5211064" y="4042410"/>
                    <a:pt x="4044569" y="5208270"/>
                    <a:pt x="2605532" y="5208270"/>
                  </a:cubicBezTo>
                  <a:cubicBezTo>
                    <a:pt x="1166495" y="5208270"/>
                    <a:pt x="0" y="4042410"/>
                    <a:pt x="0" y="2604135"/>
                  </a:cubicBezTo>
                  <a:cubicBezTo>
                    <a:pt x="0" y="1165860"/>
                    <a:pt x="1166495" y="0"/>
                    <a:pt x="2605532" y="0"/>
                  </a:cubicBezTo>
                  <a:cubicBezTo>
                    <a:pt x="4044569" y="0"/>
                    <a:pt x="5211064" y="1165860"/>
                    <a:pt x="5211064" y="2604135"/>
                  </a:cubicBezTo>
                </a:path>
              </a:pathLst>
            </a:custGeom>
            <a:solidFill>
              <a:srgbClr val="EDF4E0"/>
            </a:solidFill>
          </p:spPr>
          <p:txBody>
            <a:bodyPr/>
            <a:lstStyle/>
            <a:p>
              <a:endParaRPr lang="en-IN"/>
            </a:p>
          </p:txBody>
        </p:sp>
        <p:sp>
          <p:nvSpPr>
            <p:cNvPr id="5" name="Freeform 5"/>
            <p:cNvSpPr/>
            <p:nvPr/>
          </p:nvSpPr>
          <p:spPr>
            <a:xfrm>
              <a:off x="63500" y="63500"/>
              <a:ext cx="5211064" cy="5208270"/>
            </a:xfrm>
            <a:custGeom>
              <a:avLst/>
              <a:gdLst/>
              <a:ahLst/>
              <a:cxnLst/>
              <a:rect l="l" t="t" r="r" b="b"/>
              <a:pathLst>
                <a:path w="5211064" h="5208270">
                  <a:moveTo>
                    <a:pt x="2605532" y="0"/>
                  </a:moveTo>
                  <a:cubicBezTo>
                    <a:pt x="1166495" y="0"/>
                    <a:pt x="0" y="1165860"/>
                    <a:pt x="0" y="2604135"/>
                  </a:cubicBezTo>
                  <a:cubicBezTo>
                    <a:pt x="0" y="4042410"/>
                    <a:pt x="1166495" y="5208270"/>
                    <a:pt x="2605532" y="5208270"/>
                  </a:cubicBezTo>
                  <a:cubicBezTo>
                    <a:pt x="4044569" y="5208270"/>
                    <a:pt x="5211064" y="4042410"/>
                    <a:pt x="5211064" y="2604135"/>
                  </a:cubicBezTo>
                  <a:cubicBezTo>
                    <a:pt x="5211064" y="1165860"/>
                    <a:pt x="4044569" y="0"/>
                    <a:pt x="2605532" y="0"/>
                  </a:cubicBezTo>
                  <a:close/>
                  <a:moveTo>
                    <a:pt x="2605532" y="520827"/>
                  </a:moveTo>
                  <a:cubicBezTo>
                    <a:pt x="3755009" y="520827"/>
                    <a:pt x="4689983" y="1455420"/>
                    <a:pt x="4689983" y="2604135"/>
                  </a:cubicBezTo>
                  <a:cubicBezTo>
                    <a:pt x="4689983" y="3752850"/>
                    <a:pt x="3755009" y="4687443"/>
                    <a:pt x="2605532" y="4687443"/>
                  </a:cubicBezTo>
                  <a:cubicBezTo>
                    <a:pt x="1456055" y="4687443"/>
                    <a:pt x="521081" y="3752850"/>
                    <a:pt x="521081" y="2604135"/>
                  </a:cubicBezTo>
                  <a:cubicBezTo>
                    <a:pt x="521081" y="1455420"/>
                    <a:pt x="1456182" y="520827"/>
                    <a:pt x="2605532" y="520827"/>
                  </a:cubicBezTo>
                </a:path>
              </a:pathLst>
            </a:custGeom>
            <a:solidFill>
              <a:srgbClr val="DD3D4E"/>
            </a:solidFill>
          </p:spPr>
          <p:txBody>
            <a:bodyPr/>
            <a:lstStyle/>
            <a:p>
              <a:endParaRPr lang="en-IN"/>
            </a:p>
          </p:txBody>
        </p:sp>
        <p:sp>
          <p:nvSpPr>
            <p:cNvPr id="6" name="Freeform 6"/>
            <p:cNvSpPr/>
            <p:nvPr/>
          </p:nvSpPr>
          <p:spPr>
            <a:xfrm>
              <a:off x="1105789" y="1105154"/>
              <a:ext cx="3126486" cy="3124962"/>
            </a:xfrm>
            <a:custGeom>
              <a:avLst/>
              <a:gdLst/>
              <a:ahLst/>
              <a:cxnLst/>
              <a:rect l="l" t="t" r="r" b="b"/>
              <a:pathLst>
                <a:path w="3126486" h="3124962">
                  <a:moveTo>
                    <a:pt x="1563243" y="0"/>
                  </a:moveTo>
                  <a:cubicBezTo>
                    <a:pt x="699897" y="0"/>
                    <a:pt x="0" y="699516"/>
                    <a:pt x="0" y="1562481"/>
                  </a:cubicBezTo>
                  <a:cubicBezTo>
                    <a:pt x="0" y="2425446"/>
                    <a:pt x="700024" y="3124962"/>
                    <a:pt x="1563243" y="3124962"/>
                  </a:cubicBezTo>
                  <a:cubicBezTo>
                    <a:pt x="2426716" y="3124962"/>
                    <a:pt x="3126486" y="2425446"/>
                    <a:pt x="3126486" y="1562481"/>
                  </a:cubicBezTo>
                  <a:cubicBezTo>
                    <a:pt x="3126486" y="699516"/>
                    <a:pt x="2426716" y="0"/>
                    <a:pt x="1563243" y="0"/>
                  </a:cubicBezTo>
                  <a:close/>
                  <a:moveTo>
                    <a:pt x="1563243" y="520827"/>
                  </a:moveTo>
                  <a:cubicBezTo>
                    <a:pt x="2137791" y="520827"/>
                    <a:pt x="2605405" y="988060"/>
                    <a:pt x="2605405" y="1562481"/>
                  </a:cubicBezTo>
                  <a:cubicBezTo>
                    <a:pt x="2605405" y="2136902"/>
                    <a:pt x="2137791" y="2604135"/>
                    <a:pt x="1563243" y="2604135"/>
                  </a:cubicBezTo>
                  <a:cubicBezTo>
                    <a:pt x="988695" y="2604135"/>
                    <a:pt x="521081" y="2136775"/>
                    <a:pt x="521081" y="1562481"/>
                  </a:cubicBezTo>
                  <a:cubicBezTo>
                    <a:pt x="521081" y="988187"/>
                    <a:pt x="988695" y="520827"/>
                    <a:pt x="1563243" y="520827"/>
                  </a:cubicBezTo>
                </a:path>
              </a:pathLst>
            </a:custGeom>
            <a:solidFill>
              <a:srgbClr val="DD3D4E"/>
            </a:solidFill>
          </p:spPr>
          <p:txBody>
            <a:bodyPr/>
            <a:lstStyle/>
            <a:p>
              <a:endParaRPr lang="en-IN"/>
            </a:p>
          </p:txBody>
        </p:sp>
        <p:sp>
          <p:nvSpPr>
            <p:cNvPr id="7" name="Freeform 7"/>
            <p:cNvSpPr/>
            <p:nvPr/>
          </p:nvSpPr>
          <p:spPr>
            <a:xfrm>
              <a:off x="2147951" y="2146808"/>
              <a:ext cx="1042162" cy="1041654"/>
            </a:xfrm>
            <a:custGeom>
              <a:avLst/>
              <a:gdLst/>
              <a:ahLst/>
              <a:cxnLst/>
              <a:rect l="l" t="t" r="r" b="b"/>
              <a:pathLst>
                <a:path w="1042162" h="1041654">
                  <a:moveTo>
                    <a:pt x="1042162" y="520827"/>
                  </a:moveTo>
                  <a:cubicBezTo>
                    <a:pt x="1042162" y="808355"/>
                    <a:pt x="808863" y="1041654"/>
                    <a:pt x="521081" y="1041654"/>
                  </a:cubicBezTo>
                  <a:cubicBezTo>
                    <a:pt x="233299" y="1041654"/>
                    <a:pt x="0" y="808355"/>
                    <a:pt x="0" y="520827"/>
                  </a:cubicBezTo>
                  <a:cubicBezTo>
                    <a:pt x="0" y="233299"/>
                    <a:pt x="233299" y="0"/>
                    <a:pt x="521081" y="0"/>
                  </a:cubicBezTo>
                  <a:cubicBezTo>
                    <a:pt x="808863" y="0"/>
                    <a:pt x="1042162" y="233299"/>
                    <a:pt x="1042162" y="520827"/>
                  </a:cubicBezTo>
                </a:path>
              </a:pathLst>
            </a:custGeom>
            <a:solidFill>
              <a:srgbClr val="DD3D4E"/>
            </a:solidFill>
          </p:spPr>
          <p:txBody>
            <a:bodyPr/>
            <a:lstStyle/>
            <a:p>
              <a:endParaRPr lang="en-IN"/>
            </a:p>
          </p:txBody>
        </p:sp>
        <p:sp>
          <p:nvSpPr>
            <p:cNvPr id="8" name="Freeform 8"/>
            <p:cNvSpPr/>
            <p:nvPr/>
          </p:nvSpPr>
          <p:spPr>
            <a:xfrm>
              <a:off x="4064635" y="354203"/>
              <a:ext cx="2485390" cy="1617345"/>
            </a:xfrm>
            <a:custGeom>
              <a:avLst/>
              <a:gdLst/>
              <a:ahLst/>
              <a:cxnLst/>
              <a:rect l="l" t="t" r="r" b="b"/>
              <a:pathLst>
                <a:path w="2485390" h="1617345">
                  <a:moveTo>
                    <a:pt x="1451102" y="0"/>
                  </a:moveTo>
                  <a:cubicBezTo>
                    <a:pt x="1394714" y="0"/>
                    <a:pt x="1296797" y="38735"/>
                    <a:pt x="1133602" y="132842"/>
                  </a:cubicBezTo>
                  <a:cubicBezTo>
                    <a:pt x="427736" y="540258"/>
                    <a:pt x="0" y="1120775"/>
                    <a:pt x="178181" y="1429385"/>
                  </a:cubicBezTo>
                  <a:cubicBezTo>
                    <a:pt x="251333" y="1556131"/>
                    <a:pt x="415290" y="1617345"/>
                    <a:pt x="631825" y="1617345"/>
                  </a:cubicBezTo>
                  <a:cubicBezTo>
                    <a:pt x="942975" y="1617345"/>
                    <a:pt x="1363091" y="1490980"/>
                    <a:pt x="1779397" y="1250696"/>
                  </a:cubicBezTo>
                  <a:cubicBezTo>
                    <a:pt x="2485390" y="843280"/>
                    <a:pt x="1680972" y="973836"/>
                    <a:pt x="1502537" y="665226"/>
                  </a:cubicBezTo>
                  <a:cubicBezTo>
                    <a:pt x="1365377" y="427863"/>
                    <a:pt x="1638427" y="0"/>
                    <a:pt x="1450975" y="0"/>
                  </a:cubicBezTo>
                  <a:close/>
                </a:path>
              </a:pathLst>
            </a:custGeom>
            <a:solidFill>
              <a:srgbClr val="C76528"/>
            </a:solidFill>
          </p:spPr>
          <p:txBody>
            <a:bodyPr/>
            <a:lstStyle/>
            <a:p>
              <a:endParaRPr lang="en-IN"/>
            </a:p>
          </p:txBody>
        </p:sp>
        <p:sp>
          <p:nvSpPr>
            <p:cNvPr id="9" name="Freeform 9"/>
            <p:cNvSpPr/>
            <p:nvPr/>
          </p:nvSpPr>
          <p:spPr>
            <a:xfrm>
              <a:off x="2549906" y="854075"/>
              <a:ext cx="3216529" cy="1941830"/>
            </a:xfrm>
            <a:custGeom>
              <a:avLst/>
              <a:gdLst/>
              <a:ahLst/>
              <a:cxnLst/>
              <a:rect l="l" t="t" r="r" b="b"/>
              <a:pathLst>
                <a:path w="3216529" h="1941830">
                  <a:moveTo>
                    <a:pt x="119253" y="1941830"/>
                  </a:moveTo>
                  <a:cubicBezTo>
                    <a:pt x="83185" y="1941830"/>
                    <a:pt x="48260" y="1923161"/>
                    <a:pt x="28829" y="1889760"/>
                  </a:cubicBezTo>
                  <a:cubicBezTo>
                    <a:pt x="0" y="1839849"/>
                    <a:pt x="17145" y="1776222"/>
                    <a:pt x="67056" y="1747393"/>
                  </a:cubicBezTo>
                  <a:lnTo>
                    <a:pt x="3045206" y="28829"/>
                  </a:lnTo>
                  <a:cubicBezTo>
                    <a:pt x="3094863" y="0"/>
                    <a:pt x="3158617" y="17145"/>
                    <a:pt x="3187573" y="67056"/>
                  </a:cubicBezTo>
                  <a:cubicBezTo>
                    <a:pt x="3216529" y="116967"/>
                    <a:pt x="3199257" y="180467"/>
                    <a:pt x="3149473" y="209296"/>
                  </a:cubicBezTo>
                  <a:lnTo>
                    <a:pt x="171323" y="1927987"/>
                  </a:lnTo>
                  <a:cubicBezTo>
                    <a:pt x="154813" y="1937385"/>
                    <a:pt x="137033" y="1941830"/>
                    <a:pt x="119253" y="1941830"/>
                  </a:cubicBezTo>
                </a:path>
              </a:pathLst>
            </a:custGeom>
            <a:solidFill>
              <a:srgbClr val="50616C"/>
            </a:solidFill>
          </p:spPr>
          <p:txBody>
            <a:bodyPr/>
            <a:lstStyle/>
            <a:p>
              <a:endParaRPr lang="en-IN"/>
            </a:p>
          </p:txBody>
        </p:sp>
      </p:grpSp>
      <p:sp>
        <p:nvSpPr>
          <p:cNvPr id="10" name="Freeform 10"/>
          <p:cNvSpPr/>
          <p:nvPr/>
        </p:nvSpPr>
        <p:spPr>
          <a:xfrm>
            <a:off x="6613531" y="2600544"/>
            <a:ext cx="95250" cy="95250"/>
          </a:xfrm>
          <a:custGeom>
            <a:avLst/>
            <a:gdLst/>
            <a:ahLst/>
            <a:cxnLst/>
            <a:rect l="l" t="t" r="r" b="b"/>
            <a:pathLst>
              <a:path w="95250" h="95250">
                <a:moveTo>
                  <a:pt x="0" y="0"/>
                </a:moveTo>
                <a:lnTo>
                  <a:pt x="95250" y="0"/>
                </a:lnTo>
                <a:lnTo>
                  <a:pt x="95250" y="95250"/>
                </a:lnTo>
                <a:lnTo>
                  <a:pt x="0" y="95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6613531" y="4057869"/>
            <a:ext cx="95250" cy="95250"/>
          </a:xfrm>
          <a:custGeom>
            <a:avLst/>
            <a:gdLst/>
            <a:ahLst/>
            <a:cxnLst/>
            <a:rect l="l" t="t" r="r" b="b"/>
            <a:pathLst>
              <a:path w="95250" h="95250">
                <a:moveTo>
                  <a:pt x="0" y="0"/>
                </a:moveTo>
                <a:lnTo>
                  <a:pt x="95250" y="0"/>
                </a:lnTo>
                <a:lnTo>
                  <a:pt x="95250" y="95250"/>
                </a:lnTo>
                <a:lnTo>
                  <a:pt x="0" y="9525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Freeform 12"/>
          <p:cNvSpPr/>
          <p:nvPr/>
        </p:nvSpPr>
        <p:spPr>
          <a:xfrm>
            <a:off x="6613531" y="5515194"/>
            <a:ext cx="95250" cy="95250"/>
          </a:xfrm>
          <a:custGeom>
            <a:avLst/>
            <a:gdLst/>
            <a:ahLst/>
            <a:cxnLst/>
            <a:rect l="l" t="t" r="r" b="b"/>
            <a:pathLst>
              <a:path w="95250" h="95250">
                <a:moveTo>
                  <a:pt x="0" y="0"/>
                </a:moveTo>
                <a:lnTo>
                  <a:pt x="95250" y="0"/>
                </a:lnTo>
                <a:lnTo>
                  <a:pt x="95250" y="95250"/>
                </a:lnTo>
                <a:lnTo>
                  <a:pt x="0" y="95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6613531" y="6972519"/>
            <a:ext cx="95250" cy="95250"/>
          </a:xfrm>
          <a:custGeom>
            <a:avLst/>
            <a:gdLst/>
            <a:ahLst/>
            <a:cxnLst/>
            <a:rect l="l" t="t" r="r" b="b"/>
            <a:pathLst>
              <a:path w="95250" h="95250">
                <a:moveTo>
                  <a:pt x="0" y="0"/>
                </a:moveTo>
                <a:lnTo>
                  <a:pt x="95250" y="0"/>
                </a:lnTo>
                <a:lnTo>
                  <a:pt x="95250" y="95250"/>
                </a:lnTo>
                <a:lnTo>
                  <a:pt x="0" y="952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4" name="Freeform 14"/>
          <p:cNvSpPr/>
          <p:nvPr/>
        </p:nvSpPr>
        <p:spPr>
          <a:xfrm>
            <a:off x="6613531" y="8429844"/>
            <a:ext cx="95250" cy="95250"/>
          </a:xfrm>
          <a:custGeom>
            <a:avLst/>
            <a:gdLst/>
            <a:ahLst/>
            <a:cxnLst/>
            <a:rect l="l" t="t" r="r" b="b"/>
            <a:pathLst>
              <a:path w="95250" h="95250">
                <a:moveTo>
                  <a:pt x="0" y="0"/>
                </a:moveTo>
                <a:lnTo>
                  <a:pt x="95250" y="0"/>
                </a:lnTo>
                <a:lnTo>
                  <a:pt x="95250" y="95250"/>
                </a:lnTo>
                <a:lnTo>
                  <a:pt x="0" y="95250"/>
                </a:lnTo>
                <a:lnTo>
                  <a:pt x="0" y="0"/>
                </a:lnTo>
                <a:close/>
              </a:path>
            </a:pathLst>
          </a:custGeom>
          <a:blipFill>
            <a:blip r:embed="rId6">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5" name="TextBox 15"/>
          <p:cNvSpPr txBox="1"/>
          <p:nvPr/>
        </p:nvSpPr>
        <p:spPr>
          <a:xfrm>
            <a:off x="767420" y="4455795"/>
            <a:ext cx="4724943" cy="1155830"/>
          </a:xfrm>
          <a:prstGeom prst="rect">
            <a:avLst/>
          </a:prstGeom>
        </p:spPr>
        <p:txBody>
          <a:bodyPr lIns="0" tIns="0" rIns="0" bIns="0" rtlCol="0" anchor="t">
            <a:spAutoFit/>
          </a:bodyPr>
          <a:lstStyle/>
          <a:p>
            <a:pPr algn="l">
              <a:lnSpc>
                <a:spcPts val="8705"/>
              </a:lnSpc>
            </a:pPr>
            <a:r>
              <a:rPr lang="en-US" sz="6218" b="1">
                <a:solidFill>
                  <a:srgbClr val="000000"/>
                </a:solidFill>
                <a:latin typeface="Times New Roman Bold"/>
                <a:ea typeface="Times New Roman Bold"/>
                <a:cs typeface="Times New Roman Bold"/>
                <a:sym typeface="Times New Roman Bold"/>
              </a:rPr>
              <a:t>OBJECTIVE</a:t>
            </a:r>
          </a:p>
        </p:txBody>
      </p:sp>
      <p:sp>
        <p:nvSpPr>
          <p:cNvPr id="16" name="TextBox 16"/>
          <p:cNvSpPr txBox="1"/>
          <p:nvPr/>
        </p:nvSpPr>
        <p:spPr>
          <a:xfrm>
            <a:off x="6866239" y="989086"/>
            <a:ext cx="9492863" cy="2937167"/>
          </a:xfrm>
          <a:prstGeom prst="rect">
            <a:avLst/>
          </a:prstGeom>
        </p:spPr>
        <p:txBody>
          <a:bodyPr lIns="0" tIns="0" rIns="0" bIns="0" rtlCol="0" anchor="t">
            <a:spAutoFit/>
          </a:bodyPr>
          <a:lstStyle/>
          <a:p>
            <a:pPr algn="l">
              <a:lnSpc>
                <a:spcPts val="10441"/>
              </a:lnSpc>
            </a:pPr>
            <a:r>
              <a:rPr lang="en-US" sz="7458" b="1">
                <a:solidFill>
                  <a:srgbClr val="FFFFFF"/>
                </a:solidFill>
                <a:latin typeface="Times New Roman Bold"/>
                <a:ea typeface="Times New Roman Bold"/>
                <a:cs typeface="Times New Roman Bold"/>
                <a:sym typeface="Times New Roman Bold"/>
              </a:rPr>
              <a:t>Tattoo Verse</a:t>
            </a:r>
          </a:p>
          <a:p>
            <a:pPr algn="l">
              <a:lnSpc>
                <a:spcPts val="3749"/>
              </a:lnSpc>
            </a:pPr>
            <a:r>
              <a:rPr lang="en-US" sz="3199">
                <a:solidFill>
                  <a:srgbClr val="FFFFFF"/>
                </a:solidFill>
                <a:latin typeface="Times New Roman"/>
                <a:ea typeface="Times New Roman"/>
                <a:cs typeface="Times New Roman"/>
                <a:sym typeface="Times New Roman"/>
              </a:rPr>
              <a:t>Create exceptional, long-lasting tattoos with precision and artistic excellence.</a:t>
            </a:r>
          </a:p>
        </p:txBody>
      </p:sp>
      <p:sp>
        <p:nvSpPr>
          <p:cNvPr id="17" name="TextBox 17"/>
          <p:cNvSpPr txBox="1"/>
          <p:nvPr/>
        </p:nvSpPr>
        <p:spPr>
          <a:xfrm>
            <a:off x="6866239" y="3492456"/>
            <a:ext cx="9461783" cy="1400737"/>
          </a:xfrm>
          <a:prstGeom prst="rect">
            <a:avLst/>
          </a:prstGeom>
        </p:spPr>
        <p:txBody>
          <a:bodyPr lIns="0" tIns="0" rIns="0" bIns="0" rtlCol="0" anchor="t">
            <a:spAutoFit/>
          </a:bodyPr>
          <a:lstStyle/>
          <a:p>
            <a:pPr algn="l">
              <a:lnSpc>
                <a:spcPts val="7998"/>
              </a:lnSpc>
            </a:pPr>
            <a:r>
              <a:rPr lang="en-US" sz="3199">
                <a:solidFill>
                  <a:srgbClr val="FFFFFF"/>
                </a:solidFill>
                <a:latin typeface="Times New Roman"/>
                <a:ea typeface="Times New Roman"/>
                <a:cs typeface="Times New Roman"/>
                <a:sym typeface="Times New Roman"/>
              </a:rPr>
              <a:t>Maintain the highest health and safety standards with</a:t>
            </a:r>
          </a:p>
          <a:p>
            <a:pPr algn="l">
              <a:lnSpc>
                <a:spcPts val="1599"/>
              </a:lnSpc>
            </a:pPr>
            <a:r>
              <a:rPr lang="en-US" sz="3199">
                <a:solidFill>
                  <a:srgbClr val="FFFFFF"/>
                </a:solidFill>
                <a:latin typeface="Times New Roman"/>
                <a:ea typeface="Times New Roman"/>
                <a:cs typeface="Times New Roman"/>
                <a:sym typeface="Times New Roman"/>
              </a:rPr>
              <a:t>sterilized equipment and a clean environment.</a:t>
            </a:r>
          </a:p>
        </p:txBody>
      </p:sp>
      <p:sp>
        <p:nvSpPr>
          <p:cNvPr id="18" name="TextBox 18"/>
          <p:cNvSpPr txBox="1"/>
          <p:nvPr/>
        </p:nvSpPr>
        <p:spPr>
          <a:xfrm>
            <a:off x="6866239" y="4949781"/>
            <a:ext cx="9963226" cy="1400737"/>
          </a:xfrm>
          <a:prstGeom prst="rect">
            <a:avLst/>
          </a:prstGeom>
        </p:spPr>
        <p:txBody>
          <a:bodyPr lIns="0" tIns="0" rIns="0" bIns="0" rtlCol="0" anchor="t">
            <a:spAutoFit/>
          </a:bodyPr>
          <a:lstStyle/>
          <a:p>
            <a:pPr algn="l">
              <a:lnSpc>
                <a:spcPts val="7998"/>
              </a:lnSpc>
            </a:pPr>
            <a:r>
              <a:rPr lang="en-US" sz="3199">
                <a:solidFill>
                  <a:srgbClr val="FFFFFF"/>
                </a:solidFill>
                <a:latin typeface="Times New Roman"/>
                <a:ea typeface="Times New Roman"/>
                <a:cs typeface="Times New Roman"/>
                <a:sym typeface="Times New Roman"/>
              </a:rPr>
              <a:t>Work closely with clients to turn their ideas into custom,</a:t>
            </a:r>
          </a:p>
          <a:p>
            <a:pPr algn="l">
              <a:lnSpc>
                <a:spcPts val="1599"/>
              </a:lnSpc>
            </a:pPr>
            <a:r>
              <a:rPr lang="en-US" sz="3199">
                <a:solidFill>
                  <a:srgbClr val="FFFFFF"/>
                </a:solidFill>
                <a:latin typeface="Times New Roman"/>
                <a:ea typeface="Times New Roman"/>
                <a:cs typeface="Times New Roman"/>
                <a:sym typeface="Times New Roman"/>
              </a:rPr>
              <a:t>meaningful tattoo designs.</a:t>
            </a:r>
          </a:p>
        </p:txBody>
      </p:sp>
      <p:sp>
        <p:nvSpPr>
          <p:cNvPr id="19" name="TextBox 19"/>
          <p:cNvSpPr txBox="1"/>
          <p:nvPr/>
        </p:nvSpPr>
        <p:spPr>
          <a:xfrm>
            <a:off x="6866239" y="6407106"/>
            <a:ext cx="10098748" cy="1400737"/>
          </a:xfrm>
          <a:prstGeom prst="rect">
            <a:avLst/>
          </a:prstGeom>
        </p:spPr>
        <p:txBody>
          <a:bodyPr lIns="0" tIns="0" rIns="0" bIns="0" rtlCol="0" anchor="t">
            <a:spAutoFit/>
          </a:bodyPr>
          <a:lstStyle/>
          <a:p>
            <a:pPr algn="l">
              <a:lnSpc>
                <a:spcPts val="7998"/>
              </a:lnSpc>
            </a:pPr>
            <a:r>
              <a:rPr lang="en-US" sz="3199">
                <a:solidFill>
                  <a:srgbClr val="FFFFFF"/>
                </a:solidFill>
                <a:latin typeface="Times New Roman"/>
                <a:ea typeface="Times New Roman"/>
                <a:cs typeface="Times New Roman"/>
                <a:sym typeface="Times New Roman"/>
              </a:rPr>
              <a:t>Ensure every client feels relaxed, respected, and confident</a:t>
            </a:r>
          </a:p>
          <a:p>
            <a:pPr algn="l">
              <a:lnSpc>
                <a:spcPts val="1599"/>
              </a:lnSpc>
            </a:pPr>
            <a:r>
              <a:rPr lang="en-US" sz="3199">
                <a:solidFill>
                  <a:srgbClr val="FFFFFF"/>
                </a:solidFill>
                <a:latin typeface="Times New Roman"/>
                <a:ea typeface="Times New Roman"/>
                <a:cs typeface="Times New Roman"/>
                <a:sym typeface="Times New Roman"/>
              </a:rPr>
              <a:t>throughout their tattoo journey.</a:t>
            </a:r>
          </a:p>
        </p:txBody>
      </p:sp>
      <p:sp>
        <p:nvSpPr>
          <p:cNvPr id="20" name="TextBox 20"/>
          <p:cNvSpPr txBox="1"/>
          <p:nvPr/>
        </p:nvSpPr>
        <p:spPr>
          <a:xfrm>
            <a:off x="6866239" y="7864431"/>
            <a:ext cx="10294782" cy="1400737"/>
          </a:xfrm>
          <a:prstGeom prst="rect">
            <a:avLst/>
          </a:prstGeom>
        </p:spPr>
        <p:txBody>
          <a:bodyPr lIns="0" tIns="0" rIns="0" bIns="0" rtlCol="0" anchor="t">
            <a:spAutoFit/>
          </a:bodyPr>
          <a:lstStyle/>
          <a:p>
            <a:pPr algn="l">
              <a:lnSpc>
                <a:spcPts val="7998"/>
              </a:lnSpc>
            </a:pPr>
            <a:r>
              <a:rPr lang="en-US" sz="3199">
                <a:solidFill>
                  <a:srgbClr val="FFFFFF"/>
                </a:solidFill>
                <a:latin typeface="Times New Roman"/>
                <a:ea typeface="Times New Roman"/>
                <a:cs typeface="Times New Roman"/>
                <a:sym typeface="Times New Roman"/>
              </a:rPr>
              <a:t>Continuously learn and adapt new tattoo styles, tools, and</a:t>
            </a:r>
          </a:p>
          <a:p>
            <a:pPr algn="l">
              <a:lnSpc>
                <a:spcPts val="1599"/>
              </a:lnSpc>
            </a:pPr>
            <a:r>
              <a:rPr lang="en-US" sz="3199">
                <a:solidFill>
                  <a:srgbClr val="FFFFFF"/>
                </a:solidFill>
                <a:latin typeface="Times New Roman"/>
                <a:ea typeface="Times New Roman"/>
                <a:cs typeface="Times New Roman"/>
                <a:sym typeface="Times New Roman"/>
              </a:rPr>
              <a:t>technologies to offer the best service.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2731" y="-2200275"/>
            <a:ext cx="26336625" cy="14811375"/>
          </a:xfrm>
          <a:custGeom>
            <a:avLst/>
            <a:gdLst/>
            <a:ahLst/>
            <a:cxnLst/>
            <a:rect l="l" t="t" r="r" b="b"/>
            <a:pathLst>
              <a:path w="26336625" h="14811375">
                <a:moveTo>
                  <a:pt x="0" y="0"/>
                </a:moveTo>
                <a:lnTo>
                  <a:pt x="26336625" y="0"/>
                </a:lnTo>
                <a:lnTo>
                  <a:pt x="26336625" y="14811375"/>
                </a:lnTo>
                <a:lnTo>
                  <a:pt x="0" y="14811375"/>
                </a:lnTo>
                <a:lnTo>
                  <a:pt x="0" y="0"/>
                </a:lnTo>
                <a:close/>
              </a:path>
            </a:pathLst>
          </a:custGeom>
          <a:blipFill>
            <a:blip r:embed="rId2"/>
            <a:stretch>
              <a:fillRect/>
            </a:stretch>
          </a:blipFill>
          <a:ln cap="sq">
            <a:noFill/>
            <a:prstDash val="solid"/>
            <a:miter/>
          </a:ln>
        </p:spPr>
        <p:txBody>
          <a:bodyPr/>
          <a:lstStyle/>
          <a:p>
            <a:endParaRPr lang="en-IN"/>
          </a:p>
        </p:txBody>
      </p:sp>
      <p:sp>
        <p:nvSpPr>
          <p:cNvPr id="3" name="Freeform 3"/>
          <p:cNvSpPr/>
          <p:nvPr/>
        </p:nvSpPr>
        <p:spPr>
          <a:xfrm>
            <a:off x="673522" y="1286046"/>
            <a:ext cx="16935450" cy="6962775"/>
          </a:xfrm>
          <a:custGeom>
            <a:avLst/>
            <a:gdLst/>
            <a:ahLst/>
            <a:cxnLst/>
            <a:rect l="l" t="t" r="r" b="b"/>
            <a:pathLst>
              <a:path w="16935450" h="6962775">
                <a:moveTo>
                  <a:pt x="0" y="0"/>
                </a:moveTo>
                <a:lnTo>
                  <a:pt x="16935450" y="0"/>
                </a:lnTo>
                <a:lnTo>
                  <a:pt x="16935450" y="6962775"/>
                </a:lnTo>
                <a:lnTo>
                  <a:pt x="0" y="6962775"/>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898750" y="6180039"/>
            <a:ext cx="1609125" cy="803425"/>
          </a:xfrm>
          <a:prstGeom prst="rect">
            <a:avLst/>
          </a:prstGeom>
        </p:spPr>
        <p:txBody>
          <a:bodyPr wrap="square" lIns="0" tIns="0" rIns="0" bIns="0" rtlCol="0" anchor="t">
            <a:spAutoFit/>
          </a:bodyPr>
          <a:lstStyle/>
          <a:p>
            <a:pPr algn="ctr">
              <a:lnSpc>
                <a:spcPts val="3639"/>
              </a:lnSpc>
            </a:pPr>
            <a:r>
              <a:rPr lang="en-US" sz="2599" b="1" spc="25" dirty="0">
                <a:solidFill>
                  <a:srgbClr val="FFFFFF"/>
                </a:solidFill>
                <a:latin typeface="Times New Roman Bold"/>
                <a:ea typeface="Times New Roman Bold"/>
                <a:cs typeface="Times New Roman Bold"/>
                <a:sym typeface="Times New Roman Bold"/>
              </a:rPr>
              <a:t>Manage </a:t>
            </a:r>
          </a:p>
          <a:p>
            <a:pPr algn="ctr">
              <a:lnSpc>
                <a:spcPts val="2925"/>
              </a:lnSpc>
            </a:pPr>
            <a:r>
              <a:rPr lang="en-US" sz="2089" b="1" spc="20" dirty="0">
                <a:solidFill>
                  <a:srgbClr val="FFFFFF"/>
                </a:solidFill>
                <a:latin typeface="Times New Roman Bold"/>
                <a:ea typeface="Times New Roman Bold"/>
                <a:cs typeface="Times New Roman Bold"/>
                <a:sym typeface="Times New Roman Bold"/>
              </a:rPr>
              <a:t>Appointment</a:t>
            </a:r>
          </a:p>
        </p:txBody>
      </p:sp>
      <p:sp>
        <p:nvSpPr>
          <p:cNvPr id="5" name="TextBox 5"/>
          <p:cNvSpPr txBox="1"/>
          <p:nvPr/>
        </p:nvSpPr>
        <p:spPr>
          <a:xfrm>
            <a:off x="3625158" y="3846957"/>
            <a:ext cx="1099242" cy="424347"/>
          </a:xfrm>
          <a:prstGeom prst="rect">
            <a:avLst/>
          </a:prstGeom>
        </p:spPr>
        <p:txBody>
          <a:bodyPr wrap="square" lIns="0" tIns="0" rIns="0" bIns="0" rtlCol="0" anchor="t">
            <a:spAutoFit/>
          </a:bodyPr>
          <a:lstStyle/>
          <a:p>
            <a:pPr algn="l">
              <a:lnSpc>
                <a:spcPts val="3639"/>
              </a:lnSpc>
            </a:pPr>
            <a:r>
              <a:rPr lang="en-US" sz="2599" b="1" spc="25" dirty="0">
                <a:solidFill>
                  <a:srgbClr val="FFFFFF"/>
                </a:solidFill>
                <a:latin typeface="Times New Roman Bold"/>
                <a:ea typeface="Times New Roman Bold"/>
                <a:cs typeface="Times New Roman Bold"/>
                <a:sym typeface="Times New Roman Bold"/>
              </a:rPr>
              <a:t>Admin</a:t>
            </a:r>
          </a:p>
        </p:txBody>
      </p:sp>
      <p:sp>
        <p:nvSpPr>
          <p:cNvPr id="6" name="TextBox 6"/>
          <p:cNvSpPr txBox="1"/>
          <p:nvPr/>
        </p:nvSpPr>
        <p:spPr>
          <a:xfrm>
            <a:off x="5663756" y="6218139"/>
            <a:ext cx="1609125" cy="865432"/>
          </a:xfrm>
          <a:prstGeom prst="rect">
            <a:avLst/>
          </a:prstGeom>
        </p:spPr>
        <p:txBody>
          <a:bodyPr lIns="0" tIns="0" rIns="0" bIns="0" rtlCol="0" anchor="t">
            <a:spAutoFit/>
          </a:bodyPr>
          <a:lstStyle/>
          <a:p>
            <a:pPr algn="ctr">
              <a:lnSpc>
                <a:spcPts val="3298"/>
              </a:lnSpc>
            </a:pPr>
            <a:r>
              <a:rPr lang="en-US" sz="2599" b="1" spc="25" dirty="0">
                <a:solidFill>
                  <a:srgbClr val="FFFFFF"/>
                </a:solidFill>
                <a:latin typeface="Times New Roman Bold"/>
                <a:ea typeface="Times New Roman Bold"/>
                <a:cs typeface="Times New Roman Bold"/>
                <a:sym typeface="Times New Roman Bold"/>
              </a:rPr>
              <a:t>Add/Delete Artists</a:t>
            </a:r>
          </a:p>
        </p:txBody>
      </p:sp>
      <p:sp>
        <p:nvSpPr>
          <p:cNvPr id="7" name="TextBox 7"/>
          <p:cNvSpPr txBox="1"/>
          <p:nvPr/>
        </p:nvSpPr>
        <p:spPr>
          <a:xfrm>
            <a:off x="8829865" y="7412450"/>
            <a:ext cx="1272083" cy="424347"/>
          </a:xfrm>
          <a:prstGeom prst="rect">
            <a:avLst/>
          </a:prstGeom>
        </p:spPr>
        <p:txBody>
          <a:bodyPr wrap="square" lIns="0" tIns="0" rIns="0" bIns="0" rtlCol="0" anchor="t">
            <a:spAutoFit/>
          </a:bodyPr>
          <a:lstStyle/>
          <a:p>
            <a:pPr algn="l">
              <a:lnSpc>
                <a:spcPts val="3639"/>
              </a:lnSpc>
            </a:pPr>
            <a:r>
              <a:rPr lang="en-US" sz="2599" b="1" spc="25" dirty="0">
                <a:solidFill>
                  <a:srgbClr val="FFFFFF"/>
                </a:solidFill>
                <a:latin typeface="Times New Roman Bold"/>
                <a:ea typeface="Times New Roman Bold"/>
                <a:cs typeface="Times New Roman Bold"/>
                <a:sym typeface="Times New Roman Bold"/>
              </a:rPr>
              <a:t>Register</a:t>
            </a:r>
          </a:p>
        </p:txBody>
      </p:sp>
      <p:sp>
        <p:nvSpPr>
          <p:cNvPr id="8" name="TextBox 8"/>
          <p:cNvSpPr txBox="1"/>
          <p:nvPr/>
        </p:nvSpPr>
        <p:spPr>
          <a:xfrm>
            <a:off x="11049001" y="7229265"/>
            <a:ext cx="1458954" cy="818686"/>
          </a:xfrm>
          <a:prstGeom prst="rect">
            <a:avLst/>
          </a:prstGeom>
        </p:spPr>
        <p:txBody>
          <a:bodyPr wrap="square" lIns="0" tIns="0" rIns="0" bIns="0" rtlCol="0" anchor="t">
            <a:spAutoFit/>
          </a:bodyPr>
          <a:lstStyle/>
          <a:p>
            <a:pPr algn="ctr">
              <a:lnSpc>
                <a:spcPts val="3298"/>
              </a:lnSpc>
            </a:pPr>
            <a:r>
              <a:rPr lang="en-US" sz="2599" b="1" spc="25" dirty="0">
                <a:solidFill>
                  <a:srgbClr val="FFFFFF"/>
                </a:solidFill>
                <a:latin typeface="Times New Roman Bold"/>
                <a:ea typeface="Times New Roman Bold"/>
                <a:cs typeface="Times New Roman Bold"/>
                <a:sym typeface="Times New Roman Bold"/>
              </a:rPr>
              <a:t>View Products</a:t>
            </a:r>
          </a:p>
        </p:txBody>
      </p:sp>
      <p:sp>
        <p:nvSpPr>
          <p:cNvPr id="9" name="TextBox 9"/>
          <p:cNvSpPr txBox="1"/>
          <p:nvPr/>
        </p:nvSpPr>
        <p:spPr>
          <a:xfrm>
            <a:off x="12627102" y="3846957"/>
            <a:ext cx="676456" cy="484432"/>
          </a:xfrm>
          <a:prstGeom prst="rect">
            <a:avLst/>
          </a:prstGeom>
        </p:spPr>
        <p:txBody>
          <a:bodyPr lIns="0" tIns="0" rIns="0" bIns="0" rtlCol="0" anchor="t">
            <a:spAutoFit/>
          </a:bodyPr>
          <a:lstStyle/>
          <a:p>
            <a:pPr algn="l">
              <a:lnSpc>
                <a:spcPts val="3639"/>
              </a:lnSpc>
            </a:pPr>
            <a:r>
              <a:rPr lang="en-US" sz="2599" b="1" spc="25">
                <a:solidFill>
                  <a:srgbClr val="FFFFFF"/>
                </a:solidFill>
                <a:latin typeface="Times New Roman Bold"/>
                <a:ea typeface="Times New Roman Bold"/>
                <a:cs typeface="Times New Roman Bold"/>
                <a:sym typeface="Times New Roman Bold"/>
              </a:rPr>
              <a:t>User</a:t>
            </a:r>
          </a:p>
        </p:txBody>
      </p:sp>
      <p:sp>
        <p:nvSpPr>
          <p:cNvPr id="10" name="TextBox 10"/>
          <p:cNvSpPr txBox="1"/>
          <p:nvPr/>
        </p:nvSpPr>
        <p:spPr>
          <a:xfrm>
            <a:off x="3353876" y="6270803"/>
            <a:ext cx="1609125" cy="670825"/>
          </a:xfrm>
          <a:prstGeom prst="rect">
            <a:avLst/>
          </a:prstGeom>
        </p:spPr>
        <p:txBody>
          <a:bodyPr wrap="square" lIns="0" tIns="0" rIns="0" bIns="0" rtlCol="0" anchor="t">
            <a:spAutoFit/>
          </a:bodyPr>
          <a:lstStyle/>
          <a:p>
            <a:pPr algn="l">
              <a:lnSpc>
                <a:spcPts val="2739"/>
              </a:lnSpc>
            </a:pPr>
            <a:r>
              <a:rPr lang="en-US" sz="2158" b="1" spc="21" dirty="0">
                <a:solidFill>
                  <a:srgbClr val="FFFFFF"/>
                </a:solidFill>
                <a:latin typeface="Times New Roman Bold"/>
                <a:ea typeface="Times New Roman Bold"/>
                <a:cs typeface="Times New Roman Bold"/>
                <a:sym typeface="Times New Roman Bold"/>
              </a:rPr>
              <a:t>Confirm Appointment</a:t>
            </a:r>
          </a:p>
        </p:txBody>
      </p:sp>
      <p:sp>
        <p:nvSpPr>
          <p:cNvPr id="11" name="TextBox 11"/>
          <p:cNvSpPr txBox="1"/>
          <p:nvPr/>
        </p:nvSpPr>
        <p:spPr>
          <a:xfrm>
            <a:off x="8015021" y="1479375"/>
            <a:ext cx="2151374" cy="550755"/>
          </a:xfrm>
          <a:prstGeom prst="rect">
            <a:avLst/>
          </a:prstGeom>
        </p:spPr>
        <p:txBody>
          <a:bodyPr lIns="0" tIns="0" rIns="0" bIns="0" rtlCol="0" anchor="t">
            <a:spAutoFit/>
          </a:bodyPr>
          <a:lstStyle/>
          <a:p>
            <a:pPr algn="l">
              <a:lnSpc>
                <a:spcPts val="4183"/>
              </a:lnSpc>
            </a:pPr>
            <a:r>
              <a:rPr lang="en-US" sz="2988" b="1" spc="29">
                <a:solidFill>
                  <a:srgbClr val="FFFFFF"/>
                </a:solidFill>
                <a:latin typeface="Times New Roman Bold"/>
                <a:ea typeface="Times New Roman Bold"/>
                <a:cs typeface="Times New Roman Bold"/>
                <a:sym typeface="Times New Roman Bold"/>
              </a:rPr>
              <a:t>Tattoo Verse</a:t>
            </a:r>
          </a:p>
        </p:txBody>
      </p:sp>
      <p:sp>
        <p:nvSpPr>
          <p:cNvPr id="12" name="TextBox 12"/>
          <p:cNvSpPr txBox="1"/>
          <p:nvPr/>
        </p:nvSpPr>
        <p:spPr>
          <a:xfrm>
            <a:off x="15768276" y="7298960"/>
            <a:ext cx="1681524" cy="762003"/>
          </a:xfrm>
          <a:prstGeom prst="rect">
            <a:avLst/>
          </a:prstGeom>
        </p:spPr>
        <p:txBody>
          <a:bodyPr wrap="square" lIns="0" tIns="0" rIns="0" bIns="0" rtlCol="0" anchor="t">
            <a:spAutoFit/>
          </a:bodyPr>
          <a:lstStyle/>
          <a:p>
            <a:pPr algn="l">
              <a:lnSpc>
                <a:spcPts val="3054"/>
              </a:lnSpc>
            </a:pPr>
            <a:r>
              <a:rPr lang="en-US" sz="2205" b="1" spc="22" dirty="0">
                <a:solidFill>
                  <a:srgbClr val="FFFFFF"/>
                </a:solidFill>
                <a:latin typeface="Times New Roman Bold"/>
                <a:ea typeface="Times New Roman Bold"/>
                <a:cs typeface="Times New Roman Bold"/>
                <a:sym typeface="Times New Roman Bold"/>
              </a:rPr>
              <a:t>Book Appointment</a:t>
            </a:r>
          </a:p>
        </p:txBody>
      </p:sp>
      <p:sp>
        <p:nvSpPr>
          <p:cNvPr id="13" name="TextBox 13"/>
          <p:cNvSpPr txBox="1"/>
          <p:nvPr/>
        </p:nvSpPr>
        <p:spPr>
          <a:xfrm>
            <a:off x="13619540" y="7436558"/>
            <a:ext cx="1087060" cy="399148"/>
          </a:xfrm>
          <a:prstGeom prst="rect">
            <a:avLst/>
          </a:prstGeom>
        </p:spPr>
        <p:txBody>
          <a:bodyPr wrap="square" lIns="0" tIns="0" rIns="0" bIns="0" rtlCol="0" anchor="t">
            <a:spAutoFit/>
          </a:bodyPr>
          <a:lstStyle/>
          <a:p>
            <a:pPr algn="l">
              <a:lnSpc>
                <a:spcPts val="3359"/>
              </a:lnSpc>
            </a:pPr>
            <a:r>
              <a:rPr lang="en-US" sz="2400" b="1" spc="24" dirty="0">
                <a:solidFill>
                  <a:srgbClr val="FFFFFF"/>
                </a:solidFill>
                <a:latin typeface="Times New Roman Bold"/>
                <a:ea typeface="Times New Roman Bold"/>
                <a:cs typeface="Times New Roman Bold"/>
                <a:sym typeface="Times New Roman Bold"/>
              </a:rPr>
              <a:t>Gallery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2895600" y="-457200"/>
            <a:ext cx="22955250" cy="12915900"/>
          </a:xfrm>
          <a:custGeom>
            <a:avLst/>
            <a:gdLst/>
            <a:ahLst/>
            <a:cxnLst/>
            <a:rect l="l" t="t" r="r" b="b"/>
            <a:pathLst>
              <a:path w="22955250" h="12915900">
                <a:moveTo>
                  <a:pt x="0" y="0"/>
                </a:moveTo>
                <a:lnTo>
                  <a:pt x="22955250" y="0"/>
                </a:lnTo>
                <a:lnTo>
                  <a:pt x="22955250" y="12915900"/>
                </a:lnTo>
                <a:lnTo>
                  <a:pt x="0" y="129159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514761" y="3234423"/>
            <a:ext cx="9128188" cy="1831829"/>
          </a:xfrm>
          <a:prstGeom prst="rect">
            <a:avLst/>
          </a:prstGeom>
        </p:spPr>
        <p:txBody>
          <a:bodyPr lIns="0" tIns="0" rIns="0" bIns="0" rtlCol="0" anchor="t">
            <a:spAutoFit/>
          </a:bodyPr>
          <a:lstStyle/>
          <a:p>
            <a:pPr algn="l">
              <a:lnSpc>
                <a:spcPts val="4650"/>
              </a:lnSpc>
            </a:pPr>
            <a:r>
              <a:rPr lang="en-US" sz="3998" spc="11" dirty="0">
                <a:solidFill>
                  <a:srgbClr val="FFFFFF"/>
                </a:solidFill>
                <a:latin typeface="Times New Roman"/>
                <a:ea typeface="Times New Roman"/>
                <a:cs typeface="Times New Roman"/>
                <a:sym typeface="Times New Roman"/>
              </a:rPr>
              <a:t>• Windows 10 or Higher Version </a:t>
            </a:r>
          </a:p>
          <a:p>
            <a:pPr algn="l">
              <a:lnSpc>
                <a:spcPts val="4650"/>
              </a:lnSpc>
            </a:pPr>
            <a:r>
              <a:rPr lang="en-US" sz="3998" spc="11" dirty="0">
                <a:solidFill>
                  <a:srgbClr val="FFFFFF"/>
                </a:solidFill>
                <a:latin typeface="Times New Roman"/>
                <a:ea typeface="Times New Roman"/>
                <a:cs typeface="Times New Roman"/>
                <a:sym typeface="Times New Roman"/>
              </a:rPr>
              <a:t>• Processor speed: 3.0 GHz RAM : 4GB</a:t>
            </a:r>
          </a:p>
          <a:p>
            <a:pPr algn="l">
              <a:lnSpc>
                <a:spcPts val="4650"/>
              </a:lnSpc>
            </a:pPr>
            <a:r>
              <a:rPr lang="en-US" sz="3998" spc="11" dirty="0">
                <a:solidFill>
                  <a:srgbClr val="FFFFFF"/>
                </a:solidFill>
                <a:latin typeface="Times New Roman"/>
                <a:ea typeface="Times New Roman"/>
                <a:cs typeface="Times New Roman"/>
                <a:sym typeface="Times New Roman"/>
              </a:rPr>
              <a:t>• Hard disk: 100 GB hard Disk. </a:t>
            </a:r>
          </a:p>
        </p:txBody>
      </p:sp>
      <p:sp>
        <p:nvSpPr>
          <p:cNvPr id="4" name="TextBox 4"/>
          <p:cNvSpPr txBox="1"/>
          <p:nvPr/>
        </p:nvSpPr>
        <p:spPr>
          <a:xfrm>
            <a:off x="1662389" y="6554572"/>
            <a:ext cx="13923721" cy="2410916"/>
          </a:xfrm>
          <a:prstGeom prst="rect">
            <a:avLst/>
          </a:prstGeom>
        </p:spPr>
        <p:txBody>
          <a:bodyPr lIns="0" tIns="0" rIns="0" bIns="0" rtlCol="0" anchor="t">
            <a:spAutoFit/>
          </a:bodyPr>
          <a:lstStyle/>
          <a:p>
            <a:pPr algn="l">
              <a:lnSpc>
                <a:spcPts val="4723"/>
              </a:lnSpc>
            </a:pPr>
            <a:r>
              <a:rPr lang="en-US" sz="3999" spc="23" dirty="0">
                <a:solidFill>
                  <a:srgbClr val="FFFFFF"/>
                </a:solidFill>
                <a:latin typeface="Times New Roman"/>
                <a:ea typeface="Times New Roman"/>
                <a:cs typeface="Times New Roman"/>
                <a:sym typeface="Times New Roman"/>
              </a:rPr>
              <a:t>• Database: MySQL </a:t>
            </a:r>
          </a:p>
          <a:p>
            <a:pPr algn="l">
              <a:lnSpc>
                <a:spcPts val="4723"/>
              </a:lnSpc>
            </a:pPr>
            <a:r>
              <a:rPr lang="en-US" sz="3999" spc="23" dirty="0">
                <a:solidFill>
                  <a:srgbClr val="FFFFFF"/>
                </a:solidFill>
                <a:latin typeface="Times New Roman"/>
                <a:ea typeface="Times New Roman"/>
                <a:cs typeface="Times New Roman"/>
                <a:sym typeface="Times New Roman"/>
              </a:rPr>
              <a:t>• Server: XAMPP Server </a:t>
            </a:r>
          </a:p>
          <a:p>
            <a:pPr algn="l">
              <a:lnSpc>
                <a:spcPts val="4723"/>
              </a:lnSpc>
            </a:pPr>
            <a:r>
              <a:rPr lang="en-US" sz="3999" spc="23" dirty="0">
                <a:solidFill>
                  <a:srgbClr val="FFFFFF"/>
                </a:solidFill>
                <a:latin typeface="Times New Roman"/>
                <a:ea typeface="Times New Roman"/>
                <a:cs typeface="Times New Roman"/>
                <a:sym typeface="Times New Roman"/>
              </a:rPr>
              <a:t>• Scripting Language: JavaScript, CSS, HTML and Bootstrap</a:t>
            </a:r>
          </a:p>
          <a:p>
            <a:pPr algn="l">
              <a:lnSpc>
                <a:spcPts val="4723"/>
              </a:lnSpc>
            </a:pPr>
            <a:r>
              <a:rPr lang="en-US" sz="3999" spc="23" dirty="0">
                <a:solidFill>
                  <a:srgbClr val="FFFFFF"/>
                </a:solidFill>
                <a:latin typeface="Times New Roman"/>
                <a:ea typeface="Times New Roman"/>
                <a:cs typeface="Times New Roman"/>
                <a:sym typeface="Times New Roman"/>
              </a:rPr>
              <a:t>• Back end: PHP</a:t>
            </a:r>
          </a:p>
        </p:txBody>
      </p:sp>
      <p:sp>
        <p:nvSpPr>
          <p:cNvPr id="5" name="TextBox 5"/>
          <p:cNvSpPr txBox="1"/>
          <p:nvPr/>
        </p:nvSpPr>
        <p:spPr>
          <a:xfrm>
            <a:off x="2544032" y="739045"/>
            <a:ext cx="13463588" cy="736568"/>
          </a:xfrm>
          <a:prstGeom prst="rect">
            <a:avLst/>
          </a:prstGeom>
        </p:spPr>
        <p:txBody>
          <a:bodyPr lIns="0" tIns="0" rIns="0" bIns="0" rtlCol="0" anchor="t">
            <a:spAutoFit/>
          </a:bodyPr>
          <a:lstStyle/>
          <a:p>
            <a:pPr algn="l">
              <a:lnSpc>
                <a:spcPts val="5599"/>
              </a:lnSpc>
            </a:pPr>
            <a:r>
              <a:rPr lang="en-US" sz="3999" b="1">
                <a:solidFill>
                  <a:srgbClr val="FFFFFF"/>
                </a:solidFill>
                <a:latin typeface="Times New Roman Bold"/>
                <a:ea typeface="Times New Roman Bold"/>
                <a:cs typeface="Times New Roman Bold"/>
                <a:sym typeface="Times New Roman Bold"/>
              </a:rPr>
              <a:t>SOFTWARE/HARDWARE USED FOR DEVELOPMENT</a:t>
            </a:r>
          </a:p>
        </p:txBody>
      </p:sp>
      <p:sp>
        <p:nvSpPr>
          <p:cNvPr id="6" name="TextBox 6"/>
          <p:cNvSpPr txBox="1"/>
          <p:nvPr/>
        </p:nvSpPr>
        <p:spPr>
          <a:xfrm>
            <a:off x="470639" y="5473442"/>
            <a:ext cx="6513600" cy="741229"/>
          </a:xfrm>
          <a:prstGeom prst="rect">
            <a:avLst/>
          </a:prstGeom>
        </p:spPr>
        <p:txBody>
          <a:bodyPr wrap="square" lIns="0" tIns="0" rIns="0" bIns="0" rtlCol="0" anchor="t">
            <a:spAutoFit/>
          </a:bodyPr>
          <a:lstStyle/>
          <a:p>
            <a:pPr algn="l">
              <a:lnSpc>
                <a:spcPts val="6299"/>
              </a:lnSpc>
            </a:pPr>
            <a:r>
              <a:rPr lang="en-US" sz="4500" b="1" dirty="0">
                <a:solidFill>
                  <a:srgbClr val="FFFFFF"/>
                </a:solidFill>
                <a:latin typeface="Times New Roman Bold"/>
                <a:ea typeface="Times New Roman Bold"/>
                <a:cs typeface="Times New Roman Bold"/>
                <a:sym typeface="Times New Roman Bold"/>
              </a:rPr>
              <a:t>Software Requirements:</a:t>
            </a:r>
          </a:p>
        </p:txBody>
      </p:sp>
      <p:sp>
        <p:nvSpPr>
          <p:cNvPr id="7" name="TextBox 7"/>
          <p:cNvSpPr txBox="1"/>
          <p:nvPr/>
        </p:nvSpPr>
        <p:spPr>
          <a:xfrm>
            <a:off x="470639" y="1973312"/>
            <a:ext cx="6648583" cy="741229"/>
          </a:xfrm>
          <a:prstGeom prst="rect">
            <a:avLst/>
          </a:prstGeom>
        </p:spPr>
        <p:txBody>
          <a:bodyPr wrap="square" lIns="0" tIns="0" rIns="0" bIns="0" rtlCol="0" anchor="t">
            <a:spAutoFit/>
          </a:bodyPr>
          <a:lstStyle/>
          <a:p>
            <a:pPr algn="l">
              <a:lnSpc>
                <a:spcPts val="6299"/>
              </a:lnSpc>
            </a:pPr>
            <a:r>
              <a:rPr lang="en-US" sz="4500" b="1" dirty="0">
                <a:solidFill>
                  <a:srgbClr val="FFFFFF"/>
                </a:solidFill>
                <a:latin typeface="Times New Roman Bold"/>
                <a:ea typeface="Times New Roman Bold"/>
                <a:cs typeface="Times New Roman Bold"/>
                <a:sym typeface="Times New Roman Bold"/>
              </a:rPr>
              <a:t>Hardware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0" y="-342899"/>
            <a:ext cx="18288000" cy="10629900"/>
          </a:xfrm>
          <a:custGeom>
            <a:avLst/>
            <a:gdLst/>
            <a:ahLst/>
            <a:cxnLst/>
            <a:rect l="l" t="t" r="r" b="b"/>
            <a:pathLst>
              <a:path w="18288000" h="10269493">
                <a:moveTo>
                  <a:pt x="0" y="0"/>
                </a:moveTo>
                <a:lnTo>
                  <a:pt x="18288000" y="0"/>
                </a:lnTo>
                <a:lnTo>
                  <a:pt x="18288000" y="10269493"/>
                </a:lnTo>
                <a:lnTo>
                  <a:pt x="0" y="10269493"/>
                </a:lnTo>
                <a:lnTo>
                  <a:pt x="0" y="0"/>
                </a:lnTo>
                <a:close/>
              </a:path>
            </a:pathLst>
          </a:custGeom>
          <a:blipFill>
            <a:blip r:embed="rId2"/>
            <a:stretch>
              <a:fillRect l="-194" r="-5013" b="-5364"/>
            </a:stretch>
          </a:blipFill>
        </p:spPr>
        <p:txBody>
          <a:bodyPr/>
          <a:lstStyle/>
          <a:p>
            <a:endParaRPr lang="en-IN"/>
          </a:p>
        </p:txBody>
      </p:sp>
      <p:sp>
        <p:nvSpPr>
          <p:cNvPr id="3" name="Freeform 3"/>
          <p:cNvSpPr/>
          <p:nvPr/>
        </p:nvSpPr>
        <p:spPr>
          <a:xfrm>
            <a:off x="4131478" y="1927508"/>
            <a:ext cx="9115425" cy="7953223"/>
          </a:xfrm>
          <a:custGeom>
            <a:avLst/>
            <a:gdLst/>
            <a:ahLst/>
            <a:cxnLst/>
            <a:rect l="l" t="t" r="r" b="b"/>
            <a:pathLst>
              <a:path w="9115425" h="7953223">
                <a:moveTo>
                  <a:pt x="0" y="0"/>
                </a:moveTo>
                <a:lnTo>
                  <a:pt x="9115425" y="0"/>
                </a:lnTo>
                <a:lnTo>
                  <a:pt x="9115425" y="7953222"/>
                </a:lnTo>
                <a:lnTo>
                  <a:pt x="0" y="7953222"/>
                </a:lnTo>
                <a:lnTo>
                  <a:pt x="0" y="0"/>
                </a:lnTo>
                <a:close/>
              </a:path>
            </a:pathLst>
          </a:custGeom>
          <a:blipFill>
            <a:blip r:embed="rId3"/>
            <a:stretch>
              <a:fillRect l="-8835" t="-13774" r="-8823"/>
            </a:stretch>
          </a:blipFill>
        </p:spPr>
        <p:txBody>
          <a:bodyPr/>
          <a:lstStyle/>
          <a:p>
            <a:endParaRPr lang="en-IN"/>
          </a:p>
        </p:txBody>
      </p:sp>
      <p:sp>
        <p:nvSpPr>
          <p:cNvPr id="4" name="Freeform 4"/>
          <p:cNvSpPr/>
          <p:nvPr/>
        </p:nvSpPr>
        <p:spPr>
          <a:xfrm>
            <a:off x="181089" y="283035"/>
            <a:ext cx="5346697" cy="1449543"/>
          </a:xfrm>
          <a:custGeom>
            <a:avLst/>
            <a:gdLst/>
            <a:ahLst/>
            <a:cxnLst/>
            <a:rect l="l" t="t" r="r" b="b"/>
            <a:pathLst>
              <a:path w="5346697" h="1449543">
                <a:moveTo>
                  <a:pt x="0" y="0"/>
                </a:moveTo>
                <a:lnTo>
                  <a:pt x="5346697" y="0"/>
                </a:lnTo>
                <a:lnTo>
                  <a:pt x="5346697" y="1449543"/>
                </a:lnTo>
                <a:lnTo>
                  <a:pt x="0" y="14495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651386" y="491290"/>
            <a:ext cx="4406294" cy="920677"/>
          </a:xfrm>
          <a:prstGeom prst="rect">
            <a:avLst/>
          </a:prstGeom>
        </p:spPr>
        <p:txBody>
          <a:bodyPr lIns="0" tIns="0" rIns="0" bIns="0" rtlCol="0" anchor="t">
            <a:spAutoFit/>
          </a:bodyPr>
          <a:lstStyle/>
          <a:p>
            <a:pPr algn="l">
              <a:lnSpc>
                <a:spcPts val="6999"/>
              </a:lnSpc>
            </a:pPr>
            <a:r>
              <a:rPr lang="en-US" sz="4999" b="1">
                <a:solidFill>
                  <a:srgbClr val="000000"/>
                </a:solidFill>
                <a:latin typeface="Times New Roman Bold"/>
                <a:ea typeface="Times New Roman Bold"/>
                <a:cs typeface="Times New Roman Bold"/>
                <a:sym typeface="Times New Roman Bold"/>
              </a:rPr>
              <a:t>DFD: 0 LEVEL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2020567"/>
            <a:ext cx="16354425" cy="7877175"/>
          </a:xfrm>
          <a:custGeom>
            <a:avLst/>
            <a:gdLst/>
            <a:ahLst/>
            <a:cxnLst/>
            <a:rect l="l" t="t" r="r" b="b"/>
            <a:pathLst>
              <a:path w="16354425" h="7877175">
                <a:moveTo>
                  <a:pt x="0" y="0"/>
                </a:moveTo>
                <a:lnTo>
                  <a:pt x="16354425" y="0"/>
                </a:lnTo>
                <a:lnTo>
                  <a:pt x="16354425" y="7877175"/>
                </a:lnTo>
                <a:lnTo>
                  <a:pt x="0" y="7877175"/>
                </a:lnTo>
                <a:lnTo>
                  <a:pt x="0" y="0"/>
                </a:lnTo>
                <a:close/>
              </a:path>
            </a:pathLst>
          </a:custGeom>
          <a:blipFill>
            <a:blip r:embed="rId3"/>
            <a:stretch>
              <a:fillRect l="-236" r="-403"/>
            </a:stretch>
          </a:blipFill>
        </p:spPr>
        <p:txBody>
          <a:bodyPr/>
          <a:lstStyle/>
          <a:p>
            <a:endParaRPr lang="en-IN"/>
          </a:p>
        </p:txBody>
      </p:sp>
      <p:sp>
        <p:nvSpPr>
          <p:cNvPr id="4" name="Freeform 4"/>
          <p:cNvSpPr/>
          <p:nvPr/>
        </p:nvSpPr>
        <p:spPr>
          <a:xfrm>
            <a:off x="5991" y="392468"/>
            <a:ext cx="5346697" cy="1449543"/>
          </a:xfrm>
          <a:custGeom>
            <a:avLst/>
            <a:gdLst/>
            <a:ahLst/>
            <a:cxnLst/>
            <a:rect l="l" t="t" r="r" b="b"/>
            <a:pathLst>
              <a:path w="5346697" h="1449543">
                <a:moveTo>
                  <a:pt x="0" y="0"/>
                </a:moveTo>
                <a:lnTo>
                  <a:pt x="5346697" y="0"/>
                </a:lnTo>
                <a:lnTo>
                  <a:pt x="5346697" y="1449543"/>
                </a:lnTo>
                <a:lnTo>
                  <a:pt x="0" y="14495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629860" y="600732"/>
            <a:ext cx="3671249" cy="920677"/>
          </a:xfrm>
          <a:prstGeom prst="rect">
            <a:avLst/>
          </a:prstGeom>
        </p:spPr>
        <p:txBody>
          <a:bodyPr lIns="0" tIns="0" rIns="0" bIns="0" rtlCol="0" anchor="t">
            <a:spAutoFit/>
          </a:bodyPr>
          <a:lstStyle/>
          <a:p>
            <a:pPr algn="l">
              <a:lnSpc>
                <a:spcPts val="6999"/>
              </a:lnSpc>
            </a:pPr>
            <a:r>
              <a:rPr lang="en-US" sz="4999" b="1">
                <a:solidFill>
                  <a:srgbClr val="000000"/>
                </a:solidFill>
                <a:latin typeface="Times New Roman Bold"/>
                <a:ea typeface="Times New Roman Bold"/>
                <a:cs typeface="Times New Roman Bold"/>
                <a:sym typeface="Times New Roman Bold"/>
              </a:rPr>
              <a:t>DFD: 1 Level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158365" h="10287000">
                <a:moveTo>
                  <a:pt x="0" y="0"/>
                </a:moveTo>
                <a:lnTo>
                  <a:pt x="18158365" y="0"/>
                </a:lnTo>
                <a:lnTo>
                  <a:pt x="18158365" y="10287000"/>
                </a:lnTo>
                <a:lnTo>
                  <a:pt x="0" y="10287000"/>
                </a:lnTo>
                <a:lnTo>
                  <a:pt x="0" y="0"/>
                </a:lnTo>
                <a:close/>
              </a:path>
            </a:pathLst>
          </a:custGeom>
          <a:blipFill>
            <a:blip r:embed="rId2"/>
            <a:stretch>
              <a:fillRect l="-10069" t="-9445" r="-8898" b="-8703"/>
            </a:stretch>
          </a:blipFill>
        </p:spPr>
        <p:txBody>
          <a:bodyPr/>
          <a:lstStyle/>
          <a:p>
            <a:endParaRPr lang="en-IN"/>
          </a:p>
        </p:txBody>
      </p:sp>
      <p:sp>
        <p:nvSpPr>
          <p:cNvPr id="3" name="Freeform 3"/>
          <p:cNvSpPr/>
          <p:nvPr/>
        </p:nvSpPr>
        <p:spPr>
          <a:xfrm>
            <a:off x="1030014" y="2400252"/>
            <a:ext cx="4169321" cy="4114800"/>
          </a:xfrm>
          <a:custGeom>
            <a:avLst/>
            <a:gdLst/>
            <a:ahLst/>
            <a:cxnLst/>
            <a:rect l="l" t="t" r="r" b="b"/>
            <a:pathLst>
              <a:path w="4169321" h="4114800">
                <a:moveTo>
                  <a:pt x="0" y="0"/>
                </a:moveTo>
                <a:lnTo>
                  <a:pt x="4169322" y="0"/>
                </a:lnTo>
                <a:lnTo>
                  <a:pt x="41693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66970" y="4087825"/>
            <a:ext cx="5800134" cy="2538917"/>
          </a:xfrm>
          <a:custGeom>
            <a:avLst/>
            <a:gdLst/>
            <a:ahLst/>
            <a:cxnLst/>
            <a:rect l="l" t="t" r="r" b="b"/>
            <a:pathLst>
              <a:path w="5800134" h="2538917">
                <a:moveTo>
                  <a:pt x="0" y="0"/>
                </a:moveTo>
                <a:lnTo>
                  <a:pt x="5800134" y="0"/>
                </a:lnTo>
                <a:lnTo>
                  <a:pt x="5800134" y="2538918"/>
                </a:lnTo>
                <a:lnTo>
                  <a:pt x="0" y="2538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10689031" y="4401836"/>
            <a:ext cx="4406351" cy="1749704"/>
          </a:xfrm>
          <a:prstGeom prst="rect">
            <a:avLst/>
          </a:prstGeom>
        </p:spPr>
        <p:txBody>
          <a:bodyPr lIns="0" tIns="0" rIns="0" bIns="0" rtlCol="0" anchor="t">
            <a:spAutoFit/>
          </a:bodyPr>
          <a:lstStyle/>
          <a:p>
            <a:pPr algn="l">
              <a:lnSpc>
                <a:spcPts val="6675"/>
              </a:lnSpc>
            </a:pPr>
            <a:r>
              <a:rPr lang="en-US" sz="5327">
                <a:solidFill>
                  <a:srgbClr val="FFFFFF"/>
                </a:solidFill>
                <a:latin typeface="Times New Roman"/>
                <a:ea typeface="Times New Roman"/>
                <a:cs typeface="Times New Roman"/>
                <a:sym typeface="Times New Roman"/>
              </a:rPr>
              <a:t>.User .Appointments</a:t>
            </a:r>
          </a:p>
        </p:txBody>
      </p:sp>
      <p:sp>
        <p:nvSpPr>
          <p:cNvPr id="6" name="TextBox 6"/>
          <p:cNvSpPr txBox="1"/>
          <p:nvPr/>
        </p:nvSpPr>
        <p:spPr>
          <a:xfrm>
            <a:off x="1820332" y="6679006"/>
            <a:ext cx="2584590" cy="920677"/>
          </a:xfrm>
          <a:prstGeom prst="rect">
            <a:avLst/>
          </a:prstGeom>
        </p:spPr>
        <p:txBody>
          <a:bodyPr lIns="0" tIns="0" rIns="0" bIns="0" rtlCol="0" anchor="t">
            <a:spAutoFit/>
          </a:bodyPr>
          <a:lstStyle/>
          <a:p>
            <a:pPr algn="l">
              <a:lnSpc>
                <a:spcPts val="6999"/>
              </a:lnSpc>
            </a:pPr>
            <a:r>
              <a:rPr lang="en-US" sz="4999" b="1">
                <a:solidFill>
                  <a:srgbClr val="FFFFFF"/>
                </a:solidFill>
                <a:latin typeface="Times New Roman Bold"/>
                <a:ea typeface="Times New Roman Bold"/>
                <a:cs typeface="Times New Roman Bold"/>
                <a:sym typeface="Times New Roman Bold"/>
              </a:rPr>
              <a:t>TABLES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2EC"/>
        </a:solidFill>
        <a:effectLst/>
      </p:bgPr>
    </p:bg>
    <p:spTree>
      <p:nvGrpSpPr>
        <p:cNvPr id="1" name=""/>
        <p:cNvGrpSpPr/>
        <p:nvPr/>
      </p:nvGrpSpPr>
      <p:grpSpPr>
        <a:xfrm>
          <a:off x="0" y="0"/>
          <a:ext cx="0" cy="0"/>
          <a:chOff x="0" y="0"/>
          <a:chExt cx="0" cy="0"/>
        </a:xfrm>
      </p:grpSpPr>
      <p:sp>
        <p:nvSpPr>
          <p:cNvPr id="2" name="Freeform 2"/>
          <p:cNvSpPr/>
          <p:nvPr/>
        </p:nvSpPr>
        <p:spPr>
          <a:xfrm>
            <a:off x="-2261359" y="0"/>
            <a:ext cx="22812375" cy="12830175"/>
          </a:xfrm>
          <a:custGeom>
            <a:avLst/>
            <a:gdLst/>
            <a:ahLst/>
            <a:cxnLst/>
            <a:rect l="l" t="t" r="r" b="b"/>
            <a:pathLst>
              <a:path w="22812375" h="12830175">
                <a:moveTo>
                  <a:pt x="0" y="0"/>
                </a:moveTo>
                <a:lnTo>
                  <a:pt x="22812375" y="0"/>
                </a:lnTo>
                <a:lnTo>
                  <a:pt x="22812375" y="12830175"/>
                </a:lnTo>
                <a:lnTo>
                  <a:pt x="0" y="12830175"/>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2520105" y="1752648"/>
            <a:ext cx="12931902" cy="7964624"/>
            <a:chOff x="0" y="0"/>
            <a:chExt cx="17242536" cy="10619499"/>
          </a:xfrm>
        </p:grpSpPr>
        <p:sp>
          <p:nvSpPr>
            <p:cNvPr id="4" name="Freeform 4"/>
            <p:cNvSpPr/>
            <p:nvPr/>
          </p:nvSpPr>
          <p:spPr>
            <a:xfrm>
              <a:off x="0" y="0"/>
              <a:ext cx="17242537" cy="10619487"/>
            </a:xfrm>
            <a:custGeom>
              <a:avLst/>
              <a:gdLst/>
              <a:ahLst/>
              <a:cxnLst/>
              <a:rect l="l" t="t" r="r" b="b"/>
              <a:pathLst>
                <a:path w="17242537" h="10619487">
                  <a:moveTo>
                    <a:pt x="260731" y="0"/>
                  </a:moveTo>
                  <a:cubicBezTo>
                    <a:pt x="116713" y="0"/>
                    <a:pt x="0" y="116713"/>
                    <a:pt x="0" y="260731"/>
                  </a:cubicBezTo>
                  <a:lnTo>
                    <a:pt x="0" y="10358755"/>
                  </a:lnTo>
                  <a:cubicBezTo>
                    <a:pt x="0" y="10501123"/>
                    <a:pt x="113919" y="10616692"/>
                    <a:pt x="255524" y="10619487"/>
                  </a:cubicBezTo>
                  <a:lnTo>
                    <a:pt x="16987013" y="10619487"/>
                  </a:lnTo>
                  <a:cubicBezTo>
                    <a:pt x="17128618" y="10616692"/>
                    <a:pt x="17242537" y="10501123"/>
                    <a:pt x="17242537" y="10358755"/>
                  </a:cubicBezTo>
                  <a:lnTo>
                    <a:pt x="17242537" y="260731"/>
                  </a:lnTo>
                  <a:cubicBezTo>
                    <a:pt x="17242537" y="116713"/>
                    <a:pt x="17125824" y="0"/>
                    <a:pt x="16981805" y="0"/>
                  </a:cubicBezTo>
                  <a:close/>
                </a:path>
              </a:pathLst>
            </a:custGeom>
            <a:blipFill>
              <a:blip r:embed="rId3"/>
              <a:stretch>
                <a:fillRect l="-13673" r="-13677"/>
              </a:stretch>
            </a:blipFill>
          </p:spPr>
          <p:txBody>
            <a:bodyPr/>
            <a:lstStyle/>
            <a:p>
              <a:endParaRPr lang="en-IN"/>
            </a:p>
          </p:txBody>
        </p:sp>
      </p:grpSp>
      <p:sp>
        <p:nvSpPr>
          <p:cNvPr id="5" name="TextBox 5"/>
          <p:cNvSpPr txBox="1"/>
          <p:nvPr/>
        </p:nvSpPr>
        <p:spPr>
          <a:xfrm>
            <a:off x="2520105" y="471440"/>
            <a:ext cx="4784474" cy="920677"/>
          </a:xfrm>
          <a:prstGeom prst="rect">
            <a:avLst/>
          </a:prstGeom>
        </p:spPr>
        <p:txBody>
          <a:bodyPr lIns="0" tIns="0" rIns="0" bIns="0" rtlCol="0" anchor="t">
            <a:spAutoFit/>
          </a:bodyPr>
          <a:lstStyle/>
          <a:p>
            <a:pPr algn="l">
              <a:lnSpc>
                <a:spcPts val="6999"/>
              </a:lnSpc>
            </a:pPr>
            <a:r>
              <a:rPr lang="en-US" sz="4999" b="1">
                <a:solidFill>
                  <a:srgbClr val="FFFFFF"/>
                </a:solidFill>
                <a:latin typeface="Times New Roman Bold"/>
                <a:ea typeface="Times New Roman Bold"/>
                <a:cs typeface="Times New Roman Bold"/>
                <a:sym typeface="Times New Roman Bold"/>
              </a:rPr>
              <a:t>DATA TABLES: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593</Words>
  <Application>Microsoft Office PowerPoint</Application>
  <PresentationFormat>Custom</PresentationFormat>
  <Paragraphs>88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Times New Roman</vt:lpstr>
      <vt:lpstr>Arial</vt:lpstr>
      <vt:lpstr>Futura Display</vt:lpstr>
      <vt:lpstr>Times New Roman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of the standout features planned for the mobile version is the integration of Virtual Reality (VR) filters, allowing users to preview how tattoo designs would look on different parts of their body before making a decision</dc:title>
  <cp:lastModifiedBy>SAGAR KOTA</cp:lastModifiedBy>
  <cp:revision>7</cp:revision>
  <dcterms:created xsi:type="dcterms:W3CDTF">2006-08-16T00:00:00Z</dcterms:created>
  <dcterms:modified xsi:type="dcterms:W3CDTF">2025-05-15T07:12:46Z</dcterms:modified>
  <dc:identifier>DAGl_i1pBbU</dc:identifier>
</cp:coreProperties>
</file>